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5" r:id="rId17"/>
    <p:sldId id="276" r:id="rId18"/>
    <p:sldId id="277" r:id="rId19"/>
    <p:sldId id="279" r:id="rId20"/>
    <p:sldId id="283" r:id="rId21"/>
    <p:sldId id="274" r:id="rId22"/>
    <p:sldId id="286" r:id="rId23"/>
    <p:sldId id="280" r:id="rId24"/>
    <p:sldId id="281" r:id="rId25"/>
    <p:sldId id="282" r:id="rId26"/>
    <p:sldId id="284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SiOnline Tecnomart Private Limited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0C144-C5B1-423E-A8F1-F5E47BC48D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12333-445C-4E77-ACEB-64395F29A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8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SiOnline Tecnomart Private Limited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7C4B-C99E-4EA8-8ECD-1182CA7B827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EDCC1-BE62-4986-B269-21430060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0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A7E28A-CFCE-44D1-9ED5-FF1A35F265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online.co.in/" TargetMode="External"/><Relationship Id="rId2" Type="http://schemas.openxmlformats.org/officeDocument/2006/relationships/hyperlink" Target="mailto:support@sionline.co.i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 Online 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technomart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private limited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Prepaid recharge, bill pay, ticketing &amp; more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Call us at 07412-660 330 (100 lines) Support@sionline.co.in</a:t>
            </a:r>
            <a:endParaRPr lang="en-US" b="1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</a:t>
            </a:fld>
            <a:endParaRPr lang="en-US"/>
          </a:p>
        </p:txBody>
      </p:sp>
      <p:sp>
        <p:nvSpPr>
          <p:cNvPr id="7" name="AutoShape 14" descr="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1"/>
          <a:stretch/>
        </p:blipFill>
        <p:spPr bwMode="auto">
          <a:xfrm>
            <a:off x="5068263" y="2708920"/>
            <a:ext cx="3958680" cy="31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2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Recouncilation</a:t>
            </a:r>
            <a:r>
              <a:rPr lang="en-US" b="1" dirty="0" smtClean="0">
                <a:solidFill>
                  <a:srgbClr val="FF0000"/>
                </a:solidFill>
              </a:rPr>
              <a:t> Report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681" b="7327"/>
          <a:stretch/>
        </p:blipFill>
        <p:spPr bwMode="auto">
          <a:xfrm>
            <a:off x="1115616" y="908720"/>
            <a:ext cx="6840760" cy="331236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67544" y="423568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Check Your Day/Month Wise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Recouncialtion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Opening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&amp; Closing Balance, </a:t>
            </a:r>
          </a:p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Balance Transfers, </a:t>
            </a:r>
            <a:r>
              <a:rPr lang="en-US" dirty="0" err="1" smtClean="0">
                <a:latin typeface="Leelawadee" pitchFamily="34" charset="-34"/>
                <a:cs typeface="Leelawadee" pitchFamily="34" charset="-34"/>
              </a:rPr>
              <a:t>Commisions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&amp; Charges Etc. Here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81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20472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Transfer Balance to retailer page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7322" b="16875"/>
          <a:stretch/>
        </p:blipFill>
        <p:spPr bwMode="auto">
          <a:xfrm>
            <a:off x="611560" y="1196752"/>
            <a:ext cx="7848872" cy="331236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39942" y="4573090"/>
            <a:ext cx="758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Just  Select Retailer Name &amp; update Amount to Transfer Balance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81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47" y="221883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Profile management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897" b="4956"/>
          <a:stretch/>
        </p:blipFill>
        <p:spPr bwMode="auto">
          <a:xfrm>
            <a:off x="539552" y="1571162"/>
            <a:ext cx="5942330" cy="294449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/>
          <p:nvPr/>
        </p:nvPicPr>
        <p:blipFill rotWithShape="1">
          <a:blip r:embed="rId3"/>
          <a:srcRect l="15266" t="52371" r="38087" b="7112"/>
          <a:stretch/>
        </p:blipFill>
        <p:spPr bwMode="auto">
          <a:xfrm>
            <a:off x="5292080" y="3043409"/>
            <a:ext cx="3024336" cy="1880203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39552" y="77052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View Your Account Details in Profile biz Date of Activation, Balance, Category, Change Mobile Number, Email ID, Update Password ETC) 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52606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Add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Upto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3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Nunbers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in Single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Profile &gt;&gt;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5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2606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Dedicate </a:t>
            </a:r>
            <a:r>
              <a:rPr lang="en-US" sz="24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ICICI Bank Corporate </a:t>
            </a:r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Account </a:t>
            </a:r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 Creation Tie </a:t>
            </a:r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Up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7112" b="29311"/>
          <a:stretch/>
        </p:blipFill>
        <p:spPr bwMode="auto">
          <a:xfrm>
            <a:off x="467544" y="1183978"/>
            <a:ext cx="7920880" cy="354116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67544" y="72231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eelawadee" pitchFamily="34" charset="-34"/>
                <a:cs typeface="Leelawadee" pitchFamily="34" charset="-34"/>
              </a:rPr>
              <a:t>for Every Retailer &amp; Distributor Added, For Faster NEFT Balance Update</a:t>
            </a:r>
          </a:p>
          <a:p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4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33265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Get Details &amp; Pre information of Upcoming </a:t>
            </a:r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Events</a:t>
            </a:r>
            <a:r>
              <a:rPr lang="en-US" sz="20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in Your </a:t>
            </a:r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Login</a:t>
            </a:r>
            <a:endParaRPr lang="en-US" sz="2000" b="1" dirty="0" smtClean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897" b="29095"/>
          <a:stretch/>
        </p:blipFill>
        <p:spPr bwMode="auto">
          <a:xfrm>
            <a:off x="323528" y="740442"/>
            <a:ext cx="8208912" cy="3757189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79512" y="4653136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Events Details fro Bank </a:t>
            </a:r>
            <a:r>
              <a:rPr lang="en-US" dirty="0">
                <a:latin typeface="Leelawadee" pitchFamily="34" charset="-34"/>
                <a:cs typeface="Leelawadee" pitchFamily="34" charset="-34"/>
              </a:rPr>
              <a:t>Holidays – Festivals – New Updates – Additions in Service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681" b="6465"/>
          <a:stretch/>
        </p:blipFill>
        <p:spPr bwMode="auto">
          <a:xfrm>
            <a:off x="487811" y="724966"/>
            <a:ext cx="7848872" cy="356813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23528" y="260648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Insta</a:t>
            </a:r>
            <a:r>
              <a:rPr lang="en-US" sz="22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 Refill Option for 24x7 365 Days Balance Update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4371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eelawadee" pitchFamily="34" charset="-34"/>
                <a:cs typeface="Leelawadee" pitchFamily="34" charset="-34"/>
              </a:rPr>
              <a:t>Getting Low in Balance, Nothing to Worry…</a:t>
            </a:r>
          </a:p>
          <a:p>
            <a:pPr algn="ctr"/>
            <a:r>
              <a:rPr lang="en-US" dirty="0">
                <a:latin typeface="Leelawadee" pitchFamily="34" charset="-34"/>
                <a:cs typeface="Leelawadee" pitchFamily="34" charset="-34"/>
              </a:rPr>
              <a:t>Get Your Account Balance Updated instantly, With Secured </a:t>
            </a:r>
            <a:r>
              <a:rPr lang="en-US" dirty="0" err="1">
                <a:latin typeface="Leelawadee" pitchFamily="34" charset="-34"/>
                <a:cs typeface="Leelawadee" pitchFamily="34" charset="-34"/>
              </a:rPr>
              <a:t>PayU</a:t>
            </a:r>
            <a:r>
              <a:rPr lang="en-US" dirty="0">
                <a:latin typeface="Leelawadee" pitchFamily="34" charset="-34"/>
                <a:cs typeface="Leelawadee" pitchFamily="34" charset="-34"/>
              </a:rPr>
              <a:t> Payment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Gateway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97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164388" cy="54864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Customize your margins for recharge in flexi plan</a:t>
            </a:r>
            <a:endParaRPr lang="en-US" sz="22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t="6465" b="4526"/>
          <a:stretch/>
        </p:blipFill>
        <p:spPr bwMode="auto">
          <a:xfrm>
            <a:off x="1006385" y="1100138"/>
            <a:ext cx="7153454" cy="357981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51520" y="47251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Set Here How Much % Margin You Want to Keep &amp; how You Want to Transfer to Retailer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8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0940" cy="54864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Deposit request page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7542" b="4526"/>
          <a:stretch/>
        </p:blipFill>
        <p:spPr bwMode="auto">
          <a:xfrm>
            <a:off x="467544" y="1331096"/>
            <a:ext cx="7344816" cy="316835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467544" y="60587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eelawadee" pitchFamily="34" charset="-34"/>
                <a:cs typeface="Leelawadee" pitchFamily="34" charset="-34"/>
              </a:rPr>
              <a:t>No Need To Call </a:t>
            </a:r>
            <a:r>
              <a:rPr lang="en-US" sz="1600" b="1" dirty="0" err="1" smtClean="0">
                <a:latin typeface="Leelawadee" pitchFamily="34" charset="-34"/>
                <a:cs typeface="Leelawadee" pitchFamily="34" charset="-34"/>
              </a:rPr>
              <a:t>SiOnline</a:t>
            </a:r>
            <a:r>
              <a:rPr lang="en-US" sz="1600" b="1" dirty="0" smtClean="0">
                <a:latin typeface="Leelawadee" pitchFamily="34" charset="-34"/>
                <a:cs typeface="Leelawadee" pitchFamily="34" charset="-34"/>
              </a:rPr>
              <a:t> when you deposit payments for balance.</a:t>
            </a:r>
          </a:p>
          <a:p>
            <a:pPr algn="ctr"/>
            <a:r>
              <a:rPr lang="en-US" sz="1600" b="1" dirty="0" smtClean="0">
                <a:latin typeface="Leelawadee" pitchFamily="34" charset="-34"/>
                <a:cs typeface="Leelawadee" pitchFamily="34" charset="-34"/>
              </a:rPr>
              <a:t>Just update request to get balance automatically in scheduled time.</a:t>
            </a:r>
            <a:endParaRPr lang="en-US" sz="1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3" name="Content Placeholder 8"/>
          <p:cNvPicPr>
            <a:picLocks/>
          </p:cNvPicPr>
          <p:nvPr/>
        </p:nvPicPr>
        <p:blipFill rotWithShape="1">
          <a:blip r:embed="rId3"/>
          <a:srcRect t="6897" b="4741"/>
          <a:stretch/>
        </p:blipFill>
        <p:spPr bwMode="auto">
          <a:xfrm>
            <a:off x="5652120" y="3498127"/>
            <a:ext cx="3200400" cy="158993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323528" y="46531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Schedule Time Display for Estimated Update Time &gt;&gt;&gt;&gt;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55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Call back request option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1171" y="2123690"/>
            <a:ext cx="6571934" cy="740664"/>
          </a:xfrm>
        </p:spPr>
        <p:txBody>
          <a:bodyPr>
            <a:noAutofit/>
          </a:bodyPr>
          <a:lstStyle/>
          <a:p>
            <a:r>
              <a:rPr lang="en-US" sz="1700" b="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No Need to Waste Your Money in Calling </a:t>
            </a:r>
            <a:r>
              <a:rPr lang="en-US" sz="1700" b="0" dirty="0" err="1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SiOnline</a:t>
            </a:r>
            <a:r>
              <a:rPr lang="en-US" sz="1700" b="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.</a:t>
            </a:r>
          </a:p>
          <a:p>
            <a:r>
              <a:rPr lang="en-US" sz="1700" b="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Simply Update Call Back Request &amp; We Will Call You Back </a:t>
            </a:r>
            <a:r>
              <a:rPr lang="en-US" sz="1700" b="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!!!!</a:t>
            </a:r>
            <a:endParaRPr lang="en-US" sz="1700" b="0" dirty="0" smtClean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Placeholder 7"/>
          <p:cNvPicPr>
            <a:picLocks noGrp="1"/>
          </p:cNvPicPr>
          <p:nvPr>
            <p:ph type="pic" sz="quarter" idx="14"/>
          </p:nvPr>
        </p:nvPicPr>
        <p:blipFill rotWithShape="1">
          <a:blip r:embed="rId2"/>
          <a:srcRect l="20835" t="12913" r="20835" b="6381"/>
          <a:stretch/>
        </p:blipFill>
        <p:spPr bwMode="auto">
          <a:xfrm>
            <a:off x="4644008" y="3068960"/>
            <a:ext cx="4104456" cy="3050733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5652120" y="26349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cs typeface="Leelawadee" pitchFamily="34" charset="-34"/>
              </a:rPr>
              <a:t>Call Back Request Page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74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Activation pins request page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6034" b="4526"/>
          <a:stretch/>
        </p:blipFill>
        <p:spPr bwMode="auto">
          <a:xfrm>
            <a:off x="520229" y="1196752"/>
            <a:ext cx="3888432" cy="280831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6682" b="4526"/>
          <a:stretch/>
        </p:blipFill>
        <p:spPr bwMode="auto">
          <a:xfrm>
            <a:off x="4572000" y="3068960"/>
            <a:ext cx="4064496" cy="282181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427984" y="119675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&lt;&lt;&lt;&lt;&lt;  </a:t>
            </a:r>
            <a:endParaRPr lang="en-US" dirty="0" smtClean="0">
              <a:latin typeface="Leelawadee" pitchFamily="34" charset="-34"/>
              <a:cs typeface="Leelawadee" pitchFamily="34" charset="-34"/>
            </a:endParaRP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Free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of Cost Activation Pins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Request Page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To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Get Activation Pins F.O.C. 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For Existing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Retailers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Only (T&amp;C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Apply)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25078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elawadee" pitchFamily="34" charset="-34"/>
                <a:cs typeface="Leelawadee" pitchFamily="34" charset="-34"/>
              </a:rPr>
              <a:t>Paid Activation Pins Request Page for New Retailers Additions &gt;&gt;&gt;&gt;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63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Leelawadee" pitchFamily="34" charset="-34"/>
                <a:cs typeface="Leelawadee" pitchFamily="34" charset="-34"/>
              </a:rPr>
              <a:t>About </a:t>
            </a:r>
            <a:r>
              <a:rPr lang="en-US" sz="3600" b="1" dirty="0" err="1" smtClean="0">
                <a:latin typeface="Leelawadee" pitchFamily="34" charset="-34"/>
                <a:cs typeface="Leelawadee" pitchFamily="34" charset="-34"/>
              </a:rPr>
              <a:t>SiOnline</a:t>
            </a:r>
            <a:endParaRPr lang="en-US" sz="3600" b="1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n-US" sz="3600" b="1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 Journey of Successful 4 Years, Built on Trust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848" t="19828" r="25972" b="21551"/>
          <a:stretch/>
        </p:blipFill>
        <p:spPr bwMode="auto">
          <a:xfrm>
            <a:off x="389572" y="1545590"/>
            <a:ext cx="8364855" cy="376682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389572" y="5445224"/>
            <a:ext cx="828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Leelawadee" pitchFamily="34" charset="-34"/>
                <a:cs typeface="Leelawadee" pitchFamily="34" charset="-34"/>
              </a:rPr>
              <a:t>GeoTrust</a:t>
            </a:r>
            <a:r>
              <a:rPr lang="en-US" b="1" dirty="0">
                <a:latin typeface="Leelawadee" pitchFamily="34" charset="-34"/>
                <a:cs typeface="Leelawadee" pitchFamily="34" charset="-34"/>
              </a:rPr>
              <a:t> &amp; </a:t>
            </a:r>
            <a:r>
              <a:rPr lang="en-US" b="1" dirty="0" err="1">
                <a:latin typeface="Leelawadee" pitchFamily="34" charset="-34"/>
                <a:cs typeface="Leelawadee" pitchFamily="34" charset="-34"/>
              </a:rPr>
              <a:t>Sitelock</a:t>
            </a:r>
            <a:r>
              <a:rPr lang="en-US" b="1" dirty="0">
                <a:latin typeface="Leelawadee" pitchFamily="34" charset="-34"/>
                <a:cs typeface="Leelawadee" pitchFamily="34" charset="-34"/>
              </a:rPr>
              <a:t> Secured, ISO 9001:2008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Certifed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Company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Pan India Network of 900+ Distributors, 15000+ Retailers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95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465" b="5603"/>
          <a:stretch/>
        </p:blipFill>
        <p:spPr bwMode="auto">
          <a:xfrm>
            <a:off x="611560" y="1050994"/>
            <a:ext cx="7848872" cy="417820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11560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Retailer Login Dash Board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99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7542" b="4526"/>
          <a:stretch/>
        </p:blipFill>
        <p:spPr bwMode="auto">
          <a:xfrm>
            <a:off x="539058" y="836712"/>
            <a:ext cx="7920880" cy="360040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51520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Retailer Mobile &amp; DTH Recharge Page</a:t>
            </a:r>
            <a:endParaRPr lang="en-US" sz="2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58" y="461255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Insert &gt;&gt; Proceed &gt;&gt; Confirm &gt;&gt; &amp; its Done in Just 3 Seconds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84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896" b="4742"/>
          <a:stretch/>
        </p:blipFill>
        <p:spPr bwMode="auto">
          <a:xfrm>
            <a:off x="323528" y="908720"/>
            <a:ext cx="8101815" cy="367240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51520" y="332656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Retailer Bill Payment, Gas Bill, Electricity Bill Payment Page</a:t>
            </a:r>
          </a:p>
        </p:txBody>
      </p:sp>
    </p:spTree>
    <p:extLst>
      <p:ext uri="{BB962C8B-B14F-4D97-AF65-F5344CB8AC3E}">
        <p14:creationId xmlns:p14="http://schemas.microsoft.com/office/powerpoint/2010/main" val="10381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99922" y="1607887"/>
            <a:ext cx="5212080" cy="830280"/>
          </a:xfrm>
        </p:spPr>
        <p:txBody>
          <a:bodyPr/>
          <a:lstStyle/>
          <a:p>
            <a:r>
              <a:rPr lang="en-US" sz="3400" b="1" dirty="0" smtClean="0">
                <a:solidFill>
                  <a:srgbClr val="C00000"/>
                </a:solidFill>
                <a:latin typeface="Leelawadee" pitchFamily="34" charset="-34"/>
                <a:cs typeface="Leelawadee" pitchFamily="34" charset="-34"/>
              </a:rPr>
              <a:t>SMS Recharge syntax </a:t>
            </a:r>
            <a:endParaRPr lang="en-US" sz="3400" b="1" dirty="0">
              <a:solidFill>
                <a:srgbClr val="C0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007389" y="1925694"/>
            <a:ext cx="6435476" cy="116469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eelawadee" pitchFamily="34" charset="-34"/>
                <a:cs typeface="Leelawadee" pitchFamily="34" charset="-34"/>
              </a:rPr>
              <a:t>Get details of operators Recharge Codes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eelawadee" pitchFamily="34" charset="-34"/>
                <a:cs typeface="Leelawadee" pitchFamily="34" charset="-34"/>
              </a:rPr>
              <a:t> in Your Retailer &amp; Distributor Login Panel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23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/>
          <a:srcRect t="7327" b="4741"/>
          <a:stretch/>
        </p:blipFill>
        <p:spPr bwMode="auto">
          <a:xfrm>
            <a:off x="3995936" y="3068960"/>
            <a:ext cx="4896544" cy="2873609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211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Air ticket booking page</a:t>
            </a:r>
            <a:endParaRPr lang="en-US" sz="34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6466" b="4742"/>
          <a:stretch/>
        </p:blipFill>
        <p:spPr bwMode="auto">
          <a:xfrm>
            <a:off x="395536" y="980728"/>
            <a:ext cx="5256584" cy="295232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7543" b="11423"/>
          <a:stretch/>
        </p:blipFill>
        <p:spPr bwMode="auto">
          <a:xfrm>
            <a:off x="4251920" y="1916832"/>
            <a:ext cx="4424536" cy="309634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5724128" y="118368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&lt;&lt;&lt;  Search Air Ticket Page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3651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Air Ticket Result Page &gt;&gt;&gt;&gt;&gt;&gt;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8518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Search Domestic &amp; international Air Ticket 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Get Results for Arrival/Departure Time, 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Booking &amp; Cancellation Policy, Fares. Refine Search for Airlines, Modify , ETC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6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Bus ticket booking page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7112" b="4311"/>
          <a:stretch/>
        </p:blipFill>
        <p:spPr bwMode="auto">
          <a:xfrm>
            <a:off x="323528" y="980728"/>
            <a:ext cx="5616624" cy="345638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7112" b="4526"/>
          <a:stretch/>
        </p:blipFill>
        <p:spPr bwMode="auto">
          <a:xfrm>
            <a:off x="3995936" y="1556792"/>
            <a:ext cx="4680520" cy="338437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724128" y="10527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&lt;&lt;&lt;&lt; Bus Booking Search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811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Bus Booking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Result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Page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&gt;&gt;&gt;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340" y="508518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eelawadee" pitchFamily="34" charset="-34"/>
                <a:cs typeface="Leelawadee" pitchFamily="34" charset="-34"/>
              </a:rPr>
              <a:t>Search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Bus Ticket for All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india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Aproximate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 500+ Routes 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Get </a:t>
            </a:r>
            <a:r>
              <a:rPr lang="en-US" b="1" dirty="0">
                <a:latin typeface="Leelawadee" pitchFamily="34" charset="-34"/>
                <a:cs typeface="Leelawadee" pitchFamily="34" charset="-34"/>
              </a:rPr>
              <a:t>Results for Arrival/Departure Time, </a:t>
            </a:r>
          </a:p>
          <a:p>
            <a:pPr algn="ctr"/>
            <a:r>
              <a:rPr lang="en-US" b="1" dirty="0">
                <a:latin typeface="Leelawadee" pitchFamily="34" charset="-34"/>
                <a:cs typeface="Leelawadee" pitchFamily="34" charset="-34"/>
              </a:rPr>
              <a:t>Booking &amp; Cancellation Policy, Fares. Refine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Search, Modify, Print,  </a:t>
            </a:r>
            <a:r>
              <a:rPr lang="en-US" b="1" dirty="0">
                <a:latin typeface="Leelawadee" pitchFamily="34" charset="-34"/>
                <a:cs typeface="Leelawadee" pitchFamily="34" charset="-34"/>
              </a:rPr>
              <a:t>ETC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Si Online group</a:t>
            </a:r>
            <a:endParaRPr lang="en-US" sz="36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3234" b="5172"/>
          <a:stretch/>
        </p:blipFill>
        <p:spPr bwMode="auto">
          <a:xfrm>
            <a:off x="395536" y="908720"/>
            <a:ext cx="8208912" cy="496855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17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72514" y="5967622"/>
            <a:ext cx="2176272" cy="201168"/>
          </a:xfrm>
        </p:spPr>
        <p:txBody>
          <a:bodyPr numCol="1"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2672" y="6165304"/>
            <a:ext cx="4724400" cy="504056"/>
          </a:xfrm>
        </p:spPr>
        <p:txBody>
          <a:bodyPr numCol="1"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0392" y="6165304"/>
            <a:ext cx="502920" cy="502920"/>
          </a:xfrm>
        </p:spPr>
        <p:txBody>
          <a:bodyPr numCol="1"/>
          <a:lstStyle/>
          <a:p>
            <a:fld id="{6BA7E28A-CFCE-44D1-9ED5-FF1A35F2656D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9920" y="1959884"/>
            <a:ext cx="2715573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Call Us at 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  <a:cs typeface="Leelawadee" pitchFamily="34" charset="-34"/>
              </a:rPr>
              <a:t>07412-660-330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7" y="2996952"/>
            <a:ext cx="8640960" cy="163121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Meet Us at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Si Online </a:t>
            </a:r>
            <a:r>
              <a:rPr lang="en-US" sz="2000" b="1" dirty="0" err="1" smtClean="0">
                <a:latin typeface="Leelawadee" pitchFamily="34" charset="-34"/>
                <a:cs typeface="Leelawadee" pitchFamily="34" charset="-34"/>
              </a:rPr>
              <a:t>Technomart</a:t>
            </a:r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 Private Limited,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Plot No. 6, Near </a:t>
            </a:r>
            <a:r>
              <a:rPr lang="en-US" sz="2000" b="1" dirty="0" err="1" smtClean="0">
                <a:latin typeface="Leelawadee" pitchFamily="34" charset="-34"/>
                <a:cs typeface="Leelawadee" pitchFamily="34" charset="-34"/>
              </a:rPr>
              <a:t>Rangoli</a:t>
            </a:r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,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Indore- </a:t>
            </a:r>
            <a:r>
              <a:rPr lang="en-US" sz="2000" b="1" dirty="0" err="1" smtClean="0">
                <a:latin typeface="Leelawadee" pitchFamily="34" charset="-34"/>
                <a:cs typeface="Leelawadee" pitchFamily="34" charset="-34"/>
              </a:rPr>
              <a:t>Neemuch</a:t>
            </a:r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 Highway.</a:t>
            </a:r>
          </a:p>
          <a:p>
            <a:pPr algn="ctr"/>
            <a:r>
              <a:rPr lang="en-US" sz="2000" b="1" dirty="0" err="1" smtClean="0">
                <a:latin typeface="Leelawadee" pitchFamily="34" charset="-34"/>
                <a:cs typeface="Leelawadee" pitchFamily="34" charset="-34"/>
              </a:rPr>
              <a:t>Ratlam</a:t>
            </a:r>
            <a:r>
              <a:rPr lang="en-US" sz="2000" b="1" dirty="0" smtClean="0">
                <a:latin typeface="Leelawadee" pitchFamily="34" charset="-34"/>
                <a:cs typeface="Leelawadee" pitchFamily="34" charset="-34"/>
              </a:rPr>
              <a:t> (MP) 457001</a:t>
            </a:r>
            <a:endParaRPr lang="en-US" sz="20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5494" y="1973965"/>
            <a:ext cx="3128994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Email Us at 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  <a:hlinkClick r:id="rId2"/>
              </a:rPr>
              <a:t>support@sionline.co.in</a:t>
            </a:r>
            <a:endParaRPr lang="en-US" sz="20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990255"/>
            <a:ext cx="2940408" cy="707886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Visit us at </a:t>
            </a:r>
          </a:p>
          <a:p>
            <a:pPr algn="ctr"/>
            <a:r>
              <a:rPr lang="en-US" sz="2000" b="1" dirty="0" smtClean="0">
                <a:latin typeface="Leelawadee" pitchFamily="34" charset="-34"/>
                <a:cs typeface="Leelawadee" pitchFamily="34" charset="-34"/>
                <a:hlinkClick r:id="rId3"/>
              </a:rPr>
              <a:t>www.sionline.co.in</a:t>
            </a:r>
            <a:endParaRPr lang="en-US" sz="2000" b="1" dirty="0" smtClean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32656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Thank You</a:t>
            </a:r>
            <a:endParaRPr lang="en-US" sz="4200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791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87336" y="188640"/>
            <a:ext cx="8569325" cy="71980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SiOnline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recharge , bill pay &amp;  </a:t>
            </a:r>
            <a:r>
              <a:rPr lang="en-US" b="1" dirty="0">
                <a:solidFill>
                  <a:srgbClr val="FF0000"/>
                </a:solidFill>
              </a:rPr>
              <a:t>Travel </a:t>
            </a:r>
            <a:r>
              <a:rPr lang="en-US" b="1" dirty="0" smtClean="0">
                <a:solidFill>
                  <a:srgbClr val="FF0000"/>
                </a:solidFill>
              </a:rPr>
              <a:t>Services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68750" cy="17129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10"/>
          <p:cNvPicPr/>
          <p:nvPr/>
        </p:nvPicPr>
        <p:blipFill rotWithShape="1">
          <a:blip r:embed="rId3"/>
          <a:srcRect l="485" t="22198" r="26093" b="21552"/>
          <a:stretch/>
        </p:blipFill>
        <p:spPr bwMode="auto">
          <a:xfrm>
            <a:off x="4571999" y="1489547"/>
            <a:ext cx="3966845" cy="170815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/>
          <p:cNvPicPr/>
          <p:nvPr/>
        </p:nvPicPr>
        <p:blipFill rotWithShape="1">
          <a:blip r:embed="rId4"/>
          <a:srcRect l="485" t="22199" r="25850" b="21336"/>
          <a:stretch/>
        </p:blipFill>
        <p:spPr bwMode="auto">
          <a:xfrm>
            <a:off x="519519" y="3185121"/>
            <a:ext cx="3988784" cy="187388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12"/>
          <p:cNvPicPr/>
          <p:nvPr/>
        </p:nvPicPr>
        <p:blipFill rotWithShape="1">
          <a:blip r:embed="rId5"/>
          <a:srcRect t="22198" r="25850" b="21768"/>
          <a:stretch/>
        </p:blipFill>
        <p:spPr bwMode="auto">
          <a:xfrm>
            <a:off x="4571999" y="3185121"/>
            <a:ext cx="3966845" cy="187388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47563" y="5086499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Mobile and DTH Recharge, Bill-Pay, Air Ticket, Bus ticket, </a:t>
            </a:r>
          </a:p>
          <a:p>
            <a:pPr algn="ctr"/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Holiday </a:t>
            </a:r>
            <a:r>
              <a:rPr lang="en-US" sz="2200" b="1" dirty="0">
                <a:latin typeface="Leelawadee" pitchFamily="34" charset="-34"/>
                <a:cs typeface="Leelawadee" pitchFamily="34" charset="-34"/>
              </a:rPr>
              <a:t>P</a:t>
            </a:r>
            <a:r>
              <a:rPr lang="en-US" sz="2200" b="1" dirty="0" smtClean="0">
                <a:latin typeface="Leelawadee" pitchFamily="34" charset="-34"/>
                <a:cs typeface="Leelawadee" pitchFamily="34" charset="-34"/>
              </a:rPr>
              <a:t>ackages, Hotel Bookings, Money Transfer</a:t>
            </a:r>
            <a:endParaRPr lang="en-US" sz="22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34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39570" y="2012636"/>
            <a:ext cx="6348096" cy="568527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C00000"/>
                </a:solidFill>
              </a:rPr>
              <a:t>3 Exiting ways to enjoy Si Online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030199" y="2360274"/>
            <a:ext cx="6656100" cy="409544"/>
          </a:xfrm>
        </p:spPr>
        <p:txBody>
          <a:bodyPr>
            <a:noAutofit/>
          </a:bodyPr>
          <a:lstStyle/>
          <a:p>
            <a:r>
              <a:rPr lang="en-US" sz="17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Available on Web Application, SMS Recharge &amp; Android App</a:t>
            </a:r>
            <a:endParaRPr lang="en-US" sz="17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0783" t="38800" r="77491" b="36017"/>
          <a:stretch/>
        </p:blipFill>
        <p:spPr bwMode="auto">
          <a:xfrm>
            <a:off x="4571999" y="3335350"/>
            <a:ext cx="1656185" cy="228034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/>
          <p:nvPr/>
        </p:nvPicPr>
        <p:blipFill rotWithShape="1">
          <a:blip r:embed="rId2"/>
          <a:srcRect l="76923" t="39972" r="11351" b="35889"/>
          <a:stretch/>
        </p:blipFill>
        <p:spPr bwMode="auto">
          <a:xfrm>
            <a:off x="6641389" y="2939788"/>
            <a:ext cx="1875262" cy="200143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/>
          <p:cNvPicPr/>
          <p:nvPr/>
        </p:nvPicPr>
        <p:blipFill rotWithShape="1">
          <a:blip r:embed="rId2"/>
          <a:srcRect l="33049" t="39972" r="55620" b="36592"/>
          <a:stretch/>
        </p:blipFill>
        <p:spPr bwMode="auto">
          <a:xfrm>
            <a:off x="7124670" y="692696"/>
            <a:ext cx="1805187" cy="204498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6228184" y="5095745"/>
            <a:ext cx="270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Also Coming Soon on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Toll free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USSD, IVR &amp; JAVA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640960" cy="54864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Distributor Login Dash </a:t>
            </a:r>
            <a:r>
              <a:rPr lang="en-US" sz="3600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Board</a:t>
            </a:r>
            <a:endParaRPr lang="en-US" sz="3600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848" t="7542" r="1333" b="7759"/>
          <a:stretch/>
        </p:blipFill>
        <p:spPr bwMode="auto">
          <a:xfrm>
            <a:off x="323528" y="1196752"/>
            <a:ext cx="8541385" cy="415734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544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640960" cy="54864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eelawadee" pitchFamily="34" charset="-34"/>
                <a:cs typeface="Leelawadee" pitchFamily="34" charset="-34"/>
              </a:rPr>
              <a:t>Add new retailer page in distributor Login</a:t>
            </a:r>
            <a:endParaRPr lang="en-US" b="1" dirty="0">
              <a:solidFill>
                <a:srgbClr val="FF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7543" r="650" b="5819"/>
          <a:stretch/>
        </p:blipFill>
        <p:spPr bwMode="auto">
          <a:xfrm>
            <a:off x="395536" y="836712"/>
            <a:ext cx="8064896" cy="367240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87524" y="46531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Simply Fill in Retailers Details &amp; Get Activation instantly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42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12241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 panel to Activate/Deactivate operators/services for your </a:t>
            </a:r>
            <a:r>
              <a:rPr lang="en-US" dirty="0" err="1" smtClean="0">
                <a:solidFill>
                  <a:srgbClr val="FF0000"/>
                </a:solidFill>
              </a:rPr>
              <a:t>downline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Call us at 07412-660 330 (100 lines) Support@sionline.co.in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941" t="22951" r="149" b="29567"/>
          <a:stretch/>
        </p:blipFill>
        <p:spPr bwMode="auto">
          <a:xfrm>
            <a:off x="683568" y="1268760"/>
            <a:ext cx="7344816" cy="316835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95536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Choose &amp; Block Any or All Operators Recharge for Retailers in Your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Option to choose flat or flexi margin category Plans  </a:t>
            </a:r>
            <a:r>
              <a:rPr lang="en-US" dirty="0">
                <a:solidFill>
                  <a:srgbClr val="FF0000"/>
                </a:solidFill>
              </a:rPr>
              <a:t>for Your Retailers,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681" b="17025"/>
          <a:stretch/>
        </p:blipFill>
        <p:spPr bwMode="auto">
          <a:xfrm>
            <a:off x="1691680" y="1342409"/>
            <a:ext cx="6120680" cy="316671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2934181" y="3501008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Leelawadee" pitchFamily="34" charset="-34"/>
                <a:cs typeface="Leelawadee" pitchFamily="34" charset="-34"/>
              </a:rPr>
              <a:t>Both Will Be Available in Your Account.</a:t>
            </a:r>
            <a:br>
              <a:rPr lang="en-US" dirty="0" smtClean="0">
                <a:latin typeface="Leelawadee" pitchFamily="34" charset="-34"/>
                <a:cs typeface="Leelawadee" pitchFamily="34" charset="-34"/>
              </a:rPr>
            </a:br>
            <a:r>
              <a:rPr lang="en-US" dirty="0" smtClean="0">
                <a:latin typeface="Leelawadee" pitchFamily="34" charset="-34"/>
                <a:cs typeface="Leelawadee" pitchFamily="34" charset="-34"/>
              </a:rPr>
              <a:t>You Can Choose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Any </a:t>
            </a:r>
            <a:r>
              <a:rPr lang="en-US" dirty="0" smtClean="0">
                <a:latin typeface="Leelawadee" pitchFamily="34" charset="-34"/>
                <a:cs typeface="Leelawadee" pitchFamily="34" charset="-34"/>
              </a:rPr>
              <a:t>1 when u add Retailer</a:t>
            </a:r>
            <a:endParaRPr lang="en-US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90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Commision</a:t>
            </a:r>
            <a:r>
              <a:rPr lang="en-US" dirty="0" smtClean="0"/>
              <a:t> &amp; account ledger report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Call us at 07412-660 330 (100 lines) Support@sionline.co.in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8A-CFCE-44D1-9ED5-FF1A35F2656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6898" b="4525"/>
          <a:stretch/>
        </p:blipFill>
        <p:spPr bwMode="auto">
          <a:xfrm>
            <a:off x="1600835" y="980728"/>
            <a:ext cx="5942330" cy="295910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67544" y="42210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Check Your Daily, Weekly &amp; Monthly Account Statements 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Here</a:t>
            </a:r>
          </a:p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With Details of Retailer ID, </a:t>
            </a:r>
            <a:r>
              <a:rPr lang="en-US" b="1" dirty="0" err="1" smtClean="0">
                <a:latin typeface="Leelawadee" pitchFamily="34" charset="-34"/>
                <a:cs typeface="Leelawadee" pitchFamily="34" charset="-34"/>
              </a:rPr>
              <a:t>Commision</a:t>
            </a:r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, Opening &amp; Closing Balance</a:t>
            </a:r>
            <a:endParaRPr lang="en-U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02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124</TotalTime>
  <Words>974</Words>
  <Application>Microsoft Office PowerPoint</Application>
  <PresentationFormat>On-screen Show (4:3)</PresentationFormat>
  <Paragraphs>165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Angles</vt:lpstr>
      <vt:lpstr>Si Online technomart private limited</vt:lpstr>
      <vt:lpstr>PowerPoint Presentation</vt:lpstr>
      <vt:lpstr>SiOnline  recharge , bill pay &amp;  Travel Services</vt:lpstr>
      <vt:lpstr>3 Exiting ways to enjoy Si Online</vt:lpstr>
      <vt:lpstr>Distributor Login Dash Board</vt:lpstr>
      <vt:lpstr>Add new retailer page in distributor Login</vt:lpstr>
      <vt:lpstr>Control panel to Activate/Deactivate operators/services for your downline</vt:lpstr>
      <vt:lpstr>Option to choose flat or flexi margin category Plans  for Your Retailers, </vt:lpstr>
      <vt:lpstr>Commision &amp; account ledger report</vt:lpstr>
      <vt:lpstr>Recouncilation Report</vt:lpstr>
      <vt:lpstr>Transfer Balance to retailer page</vt:lpstr>
      <vt:lpstr>Profile management</vt:lpstr>
      <vt:lpstr>PowerPoint Presentation</vt:lpstr>
      <vt:lpstr>PowerPoint Presentation</vt:lpstr>
      <vt:lpstr>PowerPoint Presentation</vt:lpstr>
      <vt:lpstr>Customize your margins for recharge in flexi plan</vt:lpstr>
      <vt:lpstr>Deposit request page</vt:lpstr>
      <vt:lpstr>Call back request option</vt:lpstr>
      <vt:lpstr>Activation pins request page</vt:lpstr>
      <vt:lpstr>PowerPoint Presentation</vt:lpstr>
      <vt:lpstr>PowerPoint Presentation</vt:lpstr>
      <vt:lpstr>PowerPoint Presentation</vt:lpstr>
      <vt:lpstr>SMS Recharge syntax </vt:lpstr>
      <vt:lpstr>Air ticket booking page</vt:lpstr>
      <vt:lpstr>Bus ticket booking page</vt:lpstr>
      <vt:lpstr>Si Online group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Online technomart private limited</dc:title>
  <dc:creator>Jain VK</dc:creator>
  <cp:lastModifiedBy>Jain VK</cp:lastModifiedBy>
  <cp:revision>22</cp:revision>
  <dcterms:created xsi:type="dcterms:W3CDTF">2015-11-06T04:56:47Z</dcterms:created>
  <dcterms:modified xsi:type="dcterms:W3CDTF">2015-11-06T07:17:12Z</dcterms:modified>
</cp:coreProperties>
</file>