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SiOnline Tecnomart Private Limited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0C144-C5B1-423E-A8F1-F5E47BC48D57}" type="datetimeFigureOut">
              <a:rPr lang="en-US" smtClean="0"/>
              <a:pPr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12333-445C-4E77-ACEB-64395F29A7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35286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SiOnline Tecnomart Private Limited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C7C4B-C99E-4EA8-8ECD-1182CA7B8279}" type="datetimeFigureOut">
              <a:rPr lang="en-US" smtClean="0"/>
              <a:pPr/>
              <a:t>11/10/2016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EDCC1-BE62-4986-B269-2143006051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468704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365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BA7E28A-CFCE-44D1-9ED5-FF1A35F26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Testing…………………</a:t>
            </a:r>
            <a:endParaRPr lang="en-US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Prepaid recharge, bill pay, ticketing &amp; more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Leelawadee" pitchFamily="34" charset="-34"/>
                <a:cs typeface="Leelawadee" pitchFamily="34" charset="-34"/>
              </a:rPr>
              <a:t>Call us at 07412-660 330 (100 lines) Support@sionline.co.in</a:t>
            </a:r>
            <a:endParaRPr lang="en-US" b="1" dirty="0">
              <a:solidFill>
                <a:schemeClr val="tx1"/>
              </a:solidFill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AutoShape 14" descr="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801"/>
          <a:stretch/>
        </p:blipFill>
        <p:spPr bwMode="auto">
          <a:xfrm>
            <a:off x="5068263" y="2708920"/>
            <a:ext cx="3958680" cy="311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95329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November-2015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Call us at 07412-660 330 (100 lines) Support@sionline.co.in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7E28A-CFCE-44D1-9ED5-FF1A35F2656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332656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Leelawadee" pitchFamily="34" charset="-34"/>
                <a:cs typeface="Leelawadee" pitchFamily="34" charset="-34"/>
              </a:rPr>
              <a:t>About </a:t>
            </a:r>
            <a:r>
              <a:rPr lang="en-US" sz="3600" b="1" dirty="0" err="1" smtClean="0">
                <a:latin typeface="Leelawadee" pitchFamily="34" charset="-34"/>
                <a:cs typeface="Leelawadee" pitchFamily="34" charset="-34"/>
              </a:rPr>
              <a:t>SiOnline</a:t>
            </a:r>
            <a:endParaRPr lang="en-US" sz="3600" b="1" dirty="0" smtClean="0">
              <a:latin typeface="Leelawadee" pitchFamily="34" charset="-34"/>
              <a:cs typeface="Leelawadee" pitchFamily="34" charset="-34"/>
            </a:endParaRPr>
          </a:p>
          <a:p>
            <a:pPr algn="ctr"/>
            <a:r>
              <a:rPr lang="en-US" sz="3600" b="1" dirty="0" smtClean="0">
                <a:latin typeface="Leelawadee" pitchFamily="34" charset="-34"/>
                <a:cs typeface="Leelawadee" pitchFamily="34" charset="-34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Leelawadee" pitchFamily="34" charset="-34"/>
                <a:cs typeface="Leelawadee" pitchFamily="34" charset="-34"/>
              </a:rPr>
              <a:t>A Journey of Successful 4 Years, Built on Trust</a:t>
            </a:r>
            <a:endParaRPr lang="en-US" sz="2400" b="1" dirty="0">
              <a:solidFill>
                <a:srgbClr val="FF0000"/>
              </a:solidFill>
              <a:latin typeface="Leelawadee" pitchFamily="34" charset="-34"/>
              <a:cs typeface="Leelawadee" pitchFamily="34" charset="-34"/>
            </a:endParaRPr>
          </a:p>
        </p:txBody>
      </p:sp>
      <p:pic>
        <p:nvPicPr>
          <p:cNvPr id="7" name="Picture 6"/>
          <p:cNvPicPr/>
          <p:nvPr/>
        </p:nvPicPr>
        <p:blipFill rotWithShape="1">
          <a:blip r:embed="rId2"/>
          <a:srcRect l="848" t="19828" r="25972" b="21551"/>
          <a:stretch/>
        </p:blipFill>
        <p:spPr bwMode="auto">
          <a:xfrm>
            <a:off x="389572" y="1545590"/>
            <a:ext cx="8364855" cy="3766820"/>
          </a:xfrm>
          <a:prstGeom prst="rect">
            <a:avLst/>
          </a:prstGeom>
          <a:ln/>
          <a:extLst>
            <a:ext uri="{53640926-AAD7-44D8-BBD7-CCE9431645EC}">
              <a14:shadowObscured xmlns="" xmlns:a14="http://schemas.microsoft.com/office/drawing/2010/main"/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8" name="Rectangle 7"/>
          <p:cNvSpPr/>
          <p:nvPr/>
        </p:nvSpPr>
        <p:spPr>
          <a:xfrm>
            <a:off x="389572" y="5445224"/>
            <a:ext cx="8286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Leelawadee" pitchFamily="34" charset="-34"/>
                <a:cs typeface="Leelawadee" pitchFamily="34" charset="-34"/>
              </a:rPr>
              <a:t>GeoTrust</a:t>
            </a:r>
            <a:r>
              <a:rPr lang="en-US" b="1" dirty="0">
                <a:latin typeface="Leelawadee" pitchFamily="34" charset="-34"/>
                <a:cs typeface="Leelawadee" pitchFamily="34" charset="-34"/>
              </a:rPr>
              <a:t> &amp; </a:t>
            </a:r>
            <a:r>
              <a:rPr lang="en-US" b="1" dirty="0" err="1">
                <a:latin typeface="Leelawadee" pitchFamily="34" charset="-34"/>
                <a:cs typeface="Leelawadee" pitchFamily="34" charset="-34"/>
              </a:rPr>
              <a:t>Sitelock</a:t>
            </a:r>
            <a:r>
              <a:rPr lang="en-US" b="1" dirty="0">
                <a:latin typeface="Leelawadee" pitchFamily="34" charset="-34"/>
                <a:cs typeface="Leelawadee" pitchFamily="34" charset="-34"/>
              </a:rPr>
              <a:t> Secured, ISO 9001:2008 </a:t>
            </a:r>
            <a:r>
              <a:rPr lang="en-US" b="1" dirty="0" err="1" smtClean="0">
                <a:latin typeface="Leelawadee" pitchFamily="34" charset="-34"/>
                <a:cs typeface="Leelawadee" pitchFamily="34" charset="-34"/>
              </a:rPr>
              <a:t>Certifed</a:t>
            </a:r>
            <a:r>
              <a:rPr lang="en-US" b="1" dirty="0" smtClean="0">
                <a:latin typeface="Leelawadee" pitchFamily="34" charset="-34"/>
                <a:cs typeface="Leelawadee" pitchFamily="34" charset="-34"/>
              </a:rPr>
              <a:t> Company</a:t>
            </a:r>
          </a:p>
          <a:p>
            <a:pPr algn="ctr"/>
            <a:r>
              <a:rPr lang="en-US" b="1" dirty="0" smtClean="0">
                <a:latin typeface="Leelawadee" pitchFamily="34" charset="-34"/>
                <a:cs typeface="Leelawadee" pitchFamily="34" charset="-34"/>
              </a:rPr>
              <a:t>Pan India Network of 900+ Distributors, 15000+ Retailers</a:t>
            </a:r>
            <a:endParaRPr lang="en-US" dirty="0">
              <a:latin typeface="Leelawadee" pitchFamily="34" charset="-34"/>
              <a:cs typeface="Leelawadee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953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124</TotalTime>
  <Words>68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Angles</vt:lpstr>
      <vt:lpstr>Testing…………………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 Online technomart private limited</dc:title>
  <dc:creator>Jain VK</dc:creator>
  <cp:lastModifiedBy>dell</cp:lastModifiedBy>
  <cp:revision>24</cp:revision>
  <dcterms:created xsi:type="dcterms:W3CDTF">2015-11-06T04:56:47Z</dcterms:created>
  <dcterms:modified xsi:type="dcterms:W3CDTF">2016-11-10T11:43:11Z</dcterms:modified>
</cp:coreProperties>
</file>