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303" r:id="rId3"/>
    <p:sldId id="293" r:id="rId4"/>
    <p:sldId id="286" r:id="rId5"/>
    <p:sldId id="289" r:id="rId6"/>
    <p:sldId id="287" r:id="rId7"/>
    <p:sldId id="305" r:id="rId8"/>
    <p:sldId id="306" r:id="rId9"/>
    <p:sldId id="294" r:id="rId10"/>
    <p:sldId id="297" r:id="rId11"/>
    <p:sldId id="295" r:id="rId12"/>
    <p:sldId id="296" r:id="rId13"/>
    <p:sldId id="288" r:id="rId14"/>
    <p:sldId id="299" r:id="rId15"/>
    <p:sldId id="300" r:id="rId16"/>
    <p:sldId id="290" r:id="rId17"/>
    <p:sldId id="291" r:id="rId18"/>
    <p:sldId id="298" r:id="rId19"/>
    <p:sldId id="271" r:id="rId20"/>
    <p:sldId id="30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296" autoAdjust="0"/>
  </p:normalViewPr>
  <p:slideViewPr>
    <p:cSldViewPr>
      <p:cViewPr varScale="1">
        <p:scale>
          <a:sx n="70" d="100"/>
          <a:sy n="70" d="100"/>
        </p:scale>
        <p:origin x="1380"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F98CDA-F11D-474E-91B6-F015BE808A69}" type="datetimeFigureOut">
              <a:rPr lang="en-US" smtClean="0"/>
              <a:t>10/30/2019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2BD799-1253-419F-844D-24F85A42F6A9}" type="slidenum">
              <a:rPr lang="en-US" smtClean="0"/>
              <a:t>‹#›</a:t>
            </a:fld>
            <a:endParaRPr lang="en-US"/>
          </a:p>
        </p:txBody>
      </p:sp>
    </p:spTree>
    <p:extLst>
      <p:ext uri="{BB962C8B-B14F-4D97-AF65-F5344CB8AC3E}">
        <p14:creationId xmlns:p14="http://schemas.microsoft.com/office/powerpoint/2010/main" val="3653229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19-November-2015</a:t>
            </a:r>
            <a:endParaRPr lang="en-US"/>
          </a:p>
        </p:txBody>
      </p:sp>
      <p:sp>
        <p:nvSpPr>
          <p:cNvPr id="5" name="Footer Placeholder 4"/>
          <p:cNvSpPr>
            <a:spLocks noGrp="1"/>
          </p:cNvSpPr>
          <p:nvPr>
            <p:ph type="ftr" sz="quarter" idx="11"/>
          </p:nvPr>
        </p:nvSpPr>
        <p:spPr/>
        <p:txBody>
          <a:bodyPr/>
          <a:lstStyle/>
          <a:p>
            <a:r>
              <a:rPr lang="en-US" dirty="0" smtClean="0"/>
              <a:t>SiOnline Technomart Private Limited. Support@sionline.co.in  Call us at 07412-660330</a:t>
            </a:r>
            <a:endParaRPr lang="en-US" dirty="0"/>
          </a:p>
        </p:txBody>
      </p:sp>
      <p:sp>
        <p:nvSpPr>
          <p:cNvPr id="6" name="Slide Number Placeholder 5"/>
          <p:cNvSpPr>
            <a:spLocks noGrp="1"/>
          </p:cNvSpPr>
          <p:nvPr>
            <p:ph type="sldNum" sz="quarter" idx="12"/>
          </p:nvPr>
        </p:nvSpPr>
        <p:spPr/>
        <p:txBody>
          <a:bodyPr/>
          <a:lstStyle/>
          <a:p>
            <a:fld id="{06FB4521-FD2B-40C1-AC51-474DFCB1D20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19-November-2015</a:t>
            </a:r>
            <a:endParaRPr lang="en-US"/>
          </a:p>
        </p:txBody>
      </p:sp>
      <p:sp>
        <p:nvSpPr>
          <p:cNvPr id="5" name="Footer Placeholder 4"/>
          <p:cNvSpPr>
            <a:spLocks noGrp="1"/>
          </p:cNvSpPr>
          <p:nvPr>
            <p:ph type="ftr" sz="quarter" idx="11"/>
          </p:nvPr>
        </p:nvSpPr>
        <p:spPr/>
        <p:txBody>
          <a:bodyPr/>
          <a:lstStyle/>
          <a:p>
            <a:r>
              <a:rPr lang="en-US" dirty="0" smtClean="0"/>
              <a:t>SiOnline Technomart Private Limited. Support@sionline.co.in  Call us at 07412-660330</a:t>
            </a:r>
            <a:endParaRPr lang="en-US" dirty="0"/>
          </a:p>
        </p:txBody>
      </p:sp>
      <p:sp>
        <p:nvSpPr>
          <p:cNvPr id="6" name="Slide Number Placeholder 5"/>
          <p:cNvSpPr>
            <a:spLocks noGrp="1"/>
          </p:cNvSpPr>
          <p:nvPr>
            <p:ph type="sldNum" sz="quarter" idx="12"/>
          </p:nvPr>
        </p:nvSpPr>
        <p:spPr/>
        <p:txBody>
          <a:bodyPr/>
          <a:lstStyle/>
          <a:p>
            <a:fld id="{06FB4521-FD2B-40C1-AC51-474DFCB1D2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19-November-2015</a:t>
            </a:r>
            <a:endParaRPr lang="en-US"/>
          </a:p>
        </p:txBody>
      </p:sp>
      <p:sp>
        <p:nvSpPr>
          <p:cNvPr id="5" name="Footer Placeholder 4"/>
          <p:cNvSpPr>
            <a:spLocks noGrp="1"/>
          </p:cNvSpPr>
          <p:nvPr>
            <p:ph type="ftr" sz="quarter" idx="11"/>
          </p:nvPr>
        </p:nvSpPr>
        <p:spPr/>
        <p:txBody>
          <a:bodyPr/>
          <a:lstStyle/>
          <a:p>
            <a:r>
              <a:rPr lang="en-US" dirty="0" smtClean="0"/>
              <a:t>SiOnline Technomart Private Limited. Support@sionline.co.in  Call us at 07412-660330</a:t>
            </a:r>
            <a:endParaRPr lang="en-US" dirty="0"/>
          </a:p>
        </p:txBody>
      </p:sp>
      <p:sp>
        <p:nvSpPr>
          <p:cNvPr id="6" name="Slide Number Placeholder 5"/>
          <p:cNvSpPr>
            <a:spLocks noGrp="1"/>
          </p:cNvSpPr>
          <p:nvPr>
            <p:ph type="sldNum" sz="quarter" idx="12"/>
          </p:nvPr>
        </p:nvSpPr>
        <p:spPr/>
        <p:txBody>
          <a:bodyPr/>
          <a:lstStyle/>
          <a:p>
            <a:fld id="{06FB4521-FD2B-40C1-AC51-474DFCB1D2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19-November-2015</a:t>
            </a:r>
            <a:endParaRPr lang="en-US"/>
          </a:p>
        </p:txBody>
      </p:sp>
      <p:sp>
        <p:nvSpPr>
          <p:cNvPr id="5" name="Footer Placeholder 4"/>
          <p:cNvSpPr>
            <a:spLocks noGrp="1"/>
          </p:cNvSpPr>
          <p:nvPr>
            <p:ph type="ftr" sz="quarter" idx="11"/>
          </p:nvPr>
        </p:nvSpPr>
        <p:spPr/>
        <p:txBody>
          <a:bodyPr/>
          <a:lstStyle/>
          <a:p>
            <a:r>
              <a:rPr lang="en-US" dirty="0" smtClean="0"/>
              <a:t>SiOnline Technomart Private Limited. Support@sionline.co.in  Call us at 07412-660330</a:t>
            </a:r>
            <a:endParaRPr lang="en-US" dirty="0"/>
          </a:p>
        </p:txBody>
      </p:sp>
      <p:sp>
        <p:nvSpPr>
          <p:cNvPr id="6" name="Slide Number Placeholder 5"/>
          <p:cNvSpPr>
            <a:spLocks noGrp="1"/>
          </p:cNvSpPr>
          <p:nvPr>
            <p:ph type="sldNum" sz="quarter" idx="12"/>
          </p:nvPr>
        </p:nvSpPr>
        <p:spPr/>
        <p:txBody>
          <a:bodyPr/>
          <a:lstStyle/>
          <a:p>
            <a:fld id="{06FB4521-FD2B-40C1-AC51-474DFCB1D2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r>
              <a:rPr lang="en-US" smtClean="0"/>
              <a:t>19-November-2015</a:t>
            </a:r>
            <a:endParaRPr lang="en-US"/>
          </a:p>
        </p:txBody>
      </p:sp>
      <p:sp>
        <p:nvSpPr>
          <p:cNvPr id="5" name="Footer Placeholder 4"/>
          <p:cNvSpPr>
            <a:spLocks noGrp="1"/>
          </p:cNvSpPr>
          <p:nvPr>
            <p:ph type="ftr" sz="quarter" idx="11"/>
          </p:nvPr>
        </p:nvSpPr>
        <p:spPr/>
        <p:txBody>
          <a:bodyPr/>
          <a:lstStyle/>
          <a:p>
            <a:r>
              <a:rPr lang="en-US" dirty="0" smtClean="0"/>
              <a:t>SiOnline Technomart Private Limited. Support@sionline.co.in  Call us at 07412-660330</a:t>
            </a:r>
            <a:endParaRPr lang="en-US" dirty="0"/>
          </a:p>
        </p:txBody>
      </p:sp>
      <p:sp>
        <p:nvSpPr>
          <p:cNvPr id="6" name="Slide Number Placeholder 5"/>
          <p:cNvSpPr>
            <a:spLocks noGrp="1"/>
          </p:cNvSpPr>
          <p:nvPr>
            <p:ph type="sldNum" sz="quarter" idx="12"/>
          </p:nvPr>
        </p:nvSpPr>
        <p:spPr/>
        <p:txBody>
          <a:bodyPr/>
          <a:lstStyle/>
          <a:p>
            <a:fld id="{06FB4521-FD2B-40C1-AC51-474DFCB1D20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19-November-2015</a:t>
            </a:r>
            <a:endParaRPr lang="en-US"/>
          </a:p>
        </p:txBody>
      </p:sp>
      <p:sp>
        <p:nvSpPr>
          <p:cNvPr id="6" name="Footer Placeholder 5"/>
          <p:cNvSpPr>
            <a:spLocks noGrp="1"/>
          </p:cNvSpPr>
          <p:nvPr>
            <p:ph type="ftr" sz="quarter" idx="11"/>
          </p:nvPr>
        </p:nvSpPr>
        <p:spPr/>
        <p:txBody>
          <a:bodyPr/>
          <a:lstStyle/>
          <a:p>
            <a:r>
              <a:rPr lang="en-US" dirty="0" smtClean="0"/>
              <a:t>SiOnline Technomart Private Limited. Support@sionline.co.in  Call us at 07412-660330</a:t>
            </a:r>
            <a:endParaRPr lang="en-US" dirty="0"/>
          </a:p>
        </p:txBody>
      </p:sp>
      <p:sp>
        <p:nvSpPr>
          <p:cNvPr id="7" name="Slide Number Placeholder 6"/>
          <p:cNvSpPr>
            <a:spLocks noGrp="1"/>
          </p:cNvSpPr>
          <p:nvPr>
            <p:ph type="sldNum" sz="quarter" idx="12"/>
          </p:nvPr>
        </p:nvSpPr>
        <p:spPr/>
        <p:txBody>
          <a:bodyPr/>
          <a:lstStyle/>
          <a:p>
            <a:fld id="{06FB4521-FD2B-40C1-AC51-474DFCB1D20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19-November-2015</a:t>
            </a:r>
            <a:endParaRPr lang="en-US"/>
          </a:p>
        </p:txBody>
      </p:sp>
      <p:sp>
        <p:nvSpPr>
          <p:cNvPr id="8" name="Footer Placeholder 7"/>
          <p:cNvSpPr>
            <a:spLocks noGrp="1"/>
          </p:cNvSpPr>
          <p:nvPr>
            <p:ph type="ftr" sz="quarter" idx="11"/>
          </p:nvPr>
        </p:nvSpPr>
        <p:spPr/>
        <p:txBody>
          <a:bodyPr/>
          <a:lstStyle/>
          <a:p>
            <a:r>
              <a:rPr lang="en-US" dirty="0" smtClean="0"/>
              <a:t>SiOnline Technomart Private Limited. Support@sionline.co.in  Call us at 07412-660330</a:t>
            </a:r>
            <a:endParaRPr lang="en-US" dirty="0"/>
          </a:p>
        </p:txBody>
      </p:sp>
      <p:sp>
        <p:nvSpPr>
          <p:cNvPr id="9" name="Slide Number Placeholder 8"/>
          <p:cNvSpPr>
            <a:spLocks noGrp="1"/>
          </p:cNvSpPr>
          <p:nvPr>
            <p:ph type="sldNum" sz="quarter" idx="12"/>
          </p:nvPr>
        </p:nvSpPr>
        <p:spPr/>
        <p:txBody>
          <a:bodyPr/>
          <a:lstStyle/>
          <a:p>
            <a:fld id="{06FB4521-FD2B-40C1-AC51-474DFCB1D20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19-November-2015</a:t>
            </a:r>
            <a:endParaRPr lang="en-US"/>
          </a:p>
        </p:txBody>
      </p:sp>
      <p:sp>
        <p:nvSpPr>
          <p:cNvPr id="4" name="Footer Placeholder 3"/>
          <p:cNvSpPr>
            <a:spLocks noGrp="1"/>
          </p:cNvSpPr>
          <p:nvPr>
            <p:ph type="ftr" sz="quarter" idx="11"/>
          </p:nvPr>
        </p:nvSpPr>
        <p:spPr/>
        <p:txBody>
          <a:bodyPr/>
          <a:lstStyle/>
          <a:p>
            <a:r>
              <a:rPr lang="en-US" dirty="0" smtClean="0"/>
              <a:t>SiOnline Technomart Private Limited. Support@sionline.co.in  Call us at 07412-660330</a:t>
            </a:r>
            <a:endParaRPr lang="en-US" dirty="0"/>
          </a:p>
        </p:txBody>
      </p:sp>
      <p:sp>
        <p:nvSpPr>
          <p:cNvPr id="5" name="Slide Number Placeholder 4"/>
          <p:cNvSpPr>
            <a:spLocks noGrp="1"/>
          </p:cNvSpPr>
          <p:nvPr>
            <p:ph type="sldNum" sz="quarter" idx="12"/>
          </p:nvPr>
        </p:nvSpPr>
        <p:spPr/>
        <p:txBody>
          <a:bodyPr/>
          <a:lstStyle/>
          <a:p>
            <a:fld id="{06FB4521-FD2B-40C1-AC51-474DFCB1D2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19-November-2015</a:t>
            </a:r>
            <a:endParaRPr lang="en-US"/>
          </a:p>
        </p:txBody>
      </p:sp>
      <p:sp>
        <p:nvSpPr>
          <p:cNvPr id="3" name="Footer Placeholder 2"/>
          <p:cNvSpPr>
            <a:spLocks noGrp="1"/>
          </p:cNvSpPr>
          <p:nvPr>
            <p:ph type="ftr" sz="quarter" idx="11"/>
          </p:nvPr>
        </p:nvSpPr>
        <p:spPr/>
        <p:txBody>
          <a:bodyPr/>
          <a:lstStyle/>
          <a:p>
            <a:r>
              <a:rPr lang="en-US" dirty="0" smtClean="0"/>
              <a:t>SiOnline Technomart Private Limited. Support@sionline.co.in  Call us at 07412-660330</a:t>
            </a:r>
            <a:endParaRPr lang="en-US" dirty="0"/>
          </a:p>
        </p:txBody>
      </p:sp>
      <p:sp>
        <p:nvSpPr>
          <p:cNvPr id="4" name="Slide Number Placeholder 3"/>
          <p:cNvSpPr>
            <a:spLocks noGrp="1"/>
          </p:cNvSpPr>
          <p:nvPr>
            <p:ph type="sldNum" sz="quarter" idx="12"/>
          </p:nvPr>
        </p:nvSpPr>
        <p:spPr/>
        <p:txBody>
          <a:bodyPr/>
          <a:lstStyle/>
          <a:p>
            <a:fld id="{06FB4521-FD2B-40C1-AC51-474DFCB1D2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r>
              <a:rPr lang="en-US" smtClean="0"/>
              <a:t>19-November-2015</a:t>
            </a:r>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dirty="0" smtClean="0"/>
              <a:t>SiOnline Technomart Private Limited. Support@sionline.co.in  Call us at 07412-660330</a:t>
            </a:r>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6FB4521-FD2B-40C1-AC51-474DFCB1D2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19-November-2015</a:t>
            </a:r>
            <a:endParaRPr lang="en-US"/>
          </a:p>
        </p:txBody>
      </p:sp>
      <p:sp>
        <p:nvSpPr>
          <p:cNvPr id="6" name="Footer Placeholder 5"/>
          <p:cNvSpPr>
            <a:spLocks noGrp="1"/>
          </p:cNvSpPr>
          <p:nvPr>
            <p:ph type="ftr" sz="quarter" idx="11"/>
          </p:nvPr>
        </p:nvSpPr>
        <p:spPr/>
        <p:txBody>
          <a:bodyPr/>
          <a:lstStyle/>
          <a:p>
            <a:r>
              <a:rPr lang="en-US" dirty="0" smtClean="0"/>
              <a:t>SiOnline Technomart Private Limited. Support@sionline.co.in  Call us at 07412-660330</a:t>
            </a:r>
            <a:endParaRPr lang="en-US" dirty="0"/>
          </a:p>
        </p:txBody>
      </p:sp>
      <p:sp>
        <p:nvSpPr>
          <p:cNvPr id="7" name="Slide Number Placeholder 6"/>
          <p:cNvSpPr>
            <a:spLocks noGrp="1"/>
          </p:cNvSpPr>
          <p:nvPr>
            <p:ph type="sldNum" sz="quarter" idx="12"/>
          </p:nvPr>
        </p:nvSpPr>
        <p:spPr/>
        <p:txBody>
          <a:bodyPr/>
          <a:lstStyle/>
          <a:p>
            <a:fld id="{06FB4521-FD2B-40C1-AC51-474DFCB1D20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r>
              <a:rPr lang="en-US" smtClean="0"/>
              <a:t>19-November-2015</a:t>
            </a:r>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n-US" dirty="0" smtClean="0"/>
              <a:t>SiOnline Technomart Private Limited. Support@sionline.co.in  Call us at 07412-660330</a:t>
            </a:r>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6FB4521-FD2B-40C1-AC51-474DFCB1D20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sionline.co.in/" TargetMode="External"/><Relationship Id="rId2" Type="http://schemas.openxmlformats.org/officeDocument/2006/relationships/hyperlink" Target="mailto:support@sionline.co.in"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National_Payments_Corporation_of_India" TargetMode="External"/><Relationship Id="rId2" Type="http://schemas.openxmlformats.org/officeDocument/2006/relationships/hyperlink" Target="https://en.wikipedia.org/wiki/India"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1107781" y="2549786"/>
            <a:ext cx="4622189" cy="923844"/>
          </a:xfrm>
        </p:spPr>
        <p:txBody>
          <a:bodyPr/>
          <a:lstStyle/>
          <a:p>
            <a:r>
              <a:rPr lang="en-US" dirty="0" smtClean="0">
                <a:cs typeface="Leelawadee"/>
              </a:rPr>
              <a:t>Si Online Technomart private limited</a:t>
            </a:r>
            <a:endParaRPr lang="en-US" dirty="0">
              <a:cs typeface="Leelawadee"/>
            </a:endParaRPr>
          </a:p>
        </p:txBody>
      </p:sp>
      <p:sp>
        <p:nvSpPr>
          <p:cNvPr id="4" name="Date Placeholder 3"/>
          <p:cNvSpPr>
            <a:spLocks noGrp="1"/>
          </p:cNvSpPr>
          <p:nvPr>
            <p:ph type="dt" sz="half" idx="10"/>
          </p:nvPr>
        </p:nvSpPr>
        <p:spPr/>
        <p:txBody>
          <a:bodyPr/>
          <a:lstStyle/>
          <a:p>
            <a:r>
              <a:rPr lang="en-US" dirty="0" smtClean="0"/>
              <a:t>30-October-2019</a:t>
            </a:r>
          </a:p>
        </p:txBody>
      </p:sp>
      <p:sp>
        <p:nvSpPr>
          <p:cNvPr id="5" name="Footer Placeholder 4"/>
          <p:cNvSpPr>
            <a:spLocks noGrp="1"/>
          </p:cNvSpPr>
          <p:nvPr>
            <p:ph type="ftr" sz="quarter" idx="11"/>
          </p:nvPr>
        </p:nvSpPr>
        <p:spPr>
          <a:xfrm>
            <a:off x="3517514" y="6093296"/>
            <a:ext cx="4724400" cy="466146"/>
          </a:xfrm>
        </p:spPr>
        <p:txBody>
          <a:bodyPr/>
          <a:lstStyle/>
          <a:p>
            <a:r>
              <a:rPr lang="en-US" sz="1200" dirty="0" smtClean="0">
                <a:solidFill>
                  <a:schemeClr val="tx1"/>
                </a:solidFill>
                <a:latin typeface="Leelawadee" pitchFamily="34" charset="-34"/>
                <a:cs typeface="Leelawadee" pitchFamily="34" charset="-34"/>
              </a:rPr>
              <a:t>SiOnline Technomart Private Limited. Support@sionline.co.in  </a:t>
            </a:r>
            <a:endParaRPr lang="en-US" sz="1200" dirty="0">
              <a:solidFill>
                <a:schemeClr val="tx1"/>
              </a:solidFill>
              <a:latin typeface="Leelawadee" pitchFamily="34" charset="-34"/>
              <a:cs typeface="Leelawadee" pitchFamily="34" charset="-34"/>
            </a:endParaRPr>
          </a:p>
        </p:txBody>
      </p:sp>
      <p:sp>
        <p:nvSpPr>
          <p:cNvPr id="6" name="Slide Number Placeholder 5"/>
          <p:cNvSpPr>
            <a:spLocks noGrp="1"/>
          </p:cNvSpPr>
          <p:nvPr>
            <p:ph type="sldNum" sz="quarter" idx="12"/>
          </p:nvPr>
        </p:nvSpPr>
        <p:spPr/>
        <p:txBody>
          <a:bodyPr/>
          <a:lstStyle/>
          <a:p>
            <a:fld id="{06FB4521-FD2B-40C1-AC51-474DFCB1D200}" type="slidenum">
              <a:rPr lang="en-US" smtClean="0"/>
              <a:t>1</a:t>
            </a:fld>
            <a:endParaRPr lang="en-US"/>
          </a:p>
        </p:txBody>
      </p:sp>
      <p:sp>
        <p:nvSpPr>
          <p:cNvPr id="7" name="TextBox 6"/>
          <p:cNvSpPr txBox="1"/>
          <p:nvPr/>
        </p:nvSpPr>
        <p:spPr>
          <a:xfrm>
            <a:off x="305381" y="235272"/>
            <a:ext cx="6424265" cy="430887"/>
          </a:xfrm>
          <a:prstGeom prst="rect">
            <a:avLst/>
          </a:prstGeom>
          <a:noFill/>
        </p:spPr>
        <p:txBody>
          <a:bodyPr wrap="square" rtlCol="0">
            <a:spAutoFit/>
          </a:bodyPr>
          <a:lstStyle/>
          <a:p>
            <a:r>
              <a:rPr lang="en-US" sz="2200" b="1" dirty="0" smtClean="0">
                <a:solidFill>
                  <a:srgbClr val="FF0000"/>
                </a:solidFill>
                <a:latin typeface="Leelawadee" pitchFamily="34" charset="-34"/>
                <a:cs typeface="Leelawadee" pitchFamily="34" charset="-34"/>
              </a:rPr>
              <a:t>BBPS – Bharat Bill Payment System	</a:t>
            </a:r>
            <a:endParaRPr lang="en-US" sz="2200" b="1" dirty="0">
              <a:solidFill>
                <a:srgbClr val="FF0000"/>
              </a:solidFill>
              <a:latin typeface="Leelawadee" pitchFamily="34" charset="-34"/>
              <a:cs typeface="Leelawadee" pitchFamily="34" charset="-34"/>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352237">
            <a:off x="966235" y="2727608"/>
            <a:ext cx="1257300" cy="914400"/>
          </a:xfrm>
          <a:prstGeom prst="rect">
            <a:avLst/>
          </a:prstGeom>
        </p:spPr>
      </p:pic>
      <p:sp>
        <p:nvSpPr>
          <p:cNvPr id="3" name="AutoShape 4" descr="Image result for aeps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AutoShape 12" descr="Image result for aeps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088" y="760557"/>
            <a:ext cx="3196963" cy="1153984"/>
          </a:xfrm>
          <a:prstGeom prst="rect">
            <a:avLst/>
          </a:prstGeom>
        </p:spPr>
      </p:pic>
      <p:pic>
        <p:nvPicPr>
          <p:cNvPr id="1026" name="Picture 2" descr="https://www.sionline.co.in/assets/images/media/who/bbp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9612" y="1882914"/>
            <a:ext cx="3184345" cy="36235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47932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10-December-2018	</a:t>
            </a:r>
            <a:endParaRPr lang="en-US" dirty="0"/>
          </a:p>
        </p:txBody>
      </p:sp>
      <p:sp>
        <p:nvSpPr>
          <p:cNvPr id="3" name="Footer Placeholder 2"/>
          <p:cNvSpPr>
            <a:spLocks noGrp="1"/>
          </p:cNvSpPr>
          <p:nvPr>
            <p:ph type="ftr" sz="quarter" idx="11"/>
          </p:nvPr>
        </p:nvSpPr>
        <p:spPr/>
        <p:txBody>
          <a:bodyPr/>
          <a:lstStyle/>
          <a:p>
            <a:r>
              <a:rPr lang="en-US" dirty="0" err="1" smtClean="0"/>
              <a:t>SiOnline</a:t>
            </a:r>
            <a:r>
              <a:rPr lang="en-US" dirty="0" smtClean="0"/>
              <a:t> </a:t>
            </a:r>
            <a:r>
              <a:rPr lang="en-US" dirty="0" err="1" smtClean="0"/>
              <a:t>Technomart</a:t>
            </a:r>
            <a:r>
              <a:rPr lang="en-US" dirty="0" smtClean="0"/>
              <a:t> Private Limited. Support@sionline.co.in  Call us 9993053955</a:t>
            </a:r>
          </a:p>
        </p:txBody>
      </p:sp>
      <p:sp>
        <p:nvSpPr>
          <p:cNvPr id="4" name="Slide Number Placeholder 3"/>
          <p:cNvSpPr>
            <a:spLocks noGrp="1"/>
          </p:cNvSpPr>
          <p:nvPr>
            <p:ph type="sldNum" sz="quarter" idx="12"/>
          </p:nvPr>
        </p:nvSpPr>
        <p:spPr/>
        <p:txBody>
          <a:bodyPr/>
          <a:lstStyle/>
          <a:p>
            <a:fld id="{06FB4521-FD2B-40C1-AC51-474DFCB1D200}" type="slidenum">
              <a:rPr lang="en-US" smtClean="0"/>
              <a:t>10</a:t>
            </a:fld>
            <a:endParaRPr lang="en-US"/>
          </a:p>
        </p:txBody>
      </p:sp>
      <p:sp>
        <p:nvSpPr>
          <p:cNvPr id="5" name="TextBox 4"/>
          <p:cNvSpPr txBox="1"/>
          <p:nvPr/>
        </p:nvSpPr>
        <p:spPr>
          <a:xfrm>
            <a:off x="402088" y="260648"/>
            <a:ext cx="8501870" cy="461665"/>
          </a:xfrm>
          <a:prstGeom prst="rect">
            <a:avLst/>
          </a:prstGeom>
          <a:noFill/>
        </p:spPr>
        <p:txBody>
          <a:bodyPr wrap="square" rtlCol="0">
            <a:spAutoFit/>
          </a:bodyPr>
          <a:lstStyle/>
          <a:p>
            <a:pPr fontAlgn="base"/>
            <a:r>
              <a:rPr lang="en-US" sz="2400" b="1" dirty="0">
                <a:solidFill>
                  <a:srgbClr val="FF0000"/>
                </a:solidFill>
              </a:rPr>
              <a:t>Documents Required for </a:t>
            </a:r>
            <a:r>
              <a:rPr lang="en-US" sz="2400" b="1" dirty="0" smtClean="0">
                <a:solidFill>
                  <a:srgbClr val="FF0000"/>
                </a:solidFill>
              </a:rPr>
              <a:t>BBPS Agent </a:t>
            </a:r>
            <a:r>
              <a:rPr lang="en-US" sz="2400" b="1" dirty="0">
                <a:solidFill>
                  <a:srgbClr val="FF0000"/>
                </a:solidFill>
              </a:rPr>
              <a:t>Registration</a:t>
            </a:r>
          </a:p>
        </p:txBody>
      </p:sp>
      <p:sp>
        <p:nvSpPr>
          <p:cNvPr id="6" name="Rectangle 5"/>
          <p:cNvSpPr/>
          <p:nvPr/>
        </p:nvSpPr>
        <p:spPr>
          <a:xfrm>
            <a:off x="381813" y="908720"/>
            <a:ext cx="3900876" cy="3970318"/>
          </a:xfrm>
          <a:prstGeom prst="rect">
            <a:avLst/>
          </a:prstGeom>
        </p:spPr>
        <p:txBody>
          <a:bodyPr wrap="none">
            <a:spAutoFit/>
          </a:bodyPr>
          <a:lstStyle/>
          <a:p>
            <a:pPr>
              <a:lnSpc>
                <a:spcPct val="200000"/>
              </a:lnSpc>
            </a:pPr>
            <a:r>
              <a:rPr lang="en-US" dirty="0"/>
              <a:t>Registration </a:t>
            </a:r>
            <a:r>
              <a:rPr lang="en-US" dirty="0" smtClean="0"/>
              <a:t>Details / </a:t>
            </a:r>
            <a:r>
              <a:rPr lang="hi-IN" dirty="0"/>
              <a:t>रजिस्ट्रेशन विवरण</a:t>
            </a:r>
            <a:endParaRPr lang="en-US" dirty="0" smtClean="0"/>
          </a:p>
          <a:p>
            <a:pPr>
              <a:lnSpc>
                <a:spcPct val="200000"/>
              </a:lnSpc>
            </a:pPr>
            <a:r>
              <a:rPr lang="en-US" dirty="0"/>
              <a:t>Proof of </a:t>
            </a:r>
            <a:r>
              <a:rPr lang="en-US" dirty="0" smtClean="0"/>
              <a:t>Address / </a:t>
            </a:r>
            <a:r>
              <a:rPr lang="hi-IN" dirty="0"/>
              <a:t>पते का प्रमाणीकरण</a:t>
            </a:r>
            <a:endParaRPr lang="en-US" dirty="0" smtClean="0"/>
          </a:p>
          <a:p>
            <a:pPr>
              <a:lnSpc>
                <a:spcPct val="200000"/>
              </a:lnSpc>
            </a:pPr>
            <a:r>
              <a:rPr lang="en-US" dirty="0"/>
              <a:t>Pancard </a:t>
            </a:r>
            <a:r>
              <a:rPr lang="en-US" dirty="0" smtClean="0"/>
              <a:t>Copy / </a:t>
            </a:r>
            <a:r>
              <a:rPr lang="hi-IN" dirty="0" smtClean="0"/>
              <a:t>पैनकार्ड कॉपी</a:t>
            </a:r>
            <a:endParaRPr lang="en-US" dirty="0" smtClean="0"/>
          </a:p>
          <a:p>
            <a:pPr>
              <a:lnSpc>
                <a:spcPct val="200000"/>
              </a:lnSpc>
            </a:pPr>
            <a:r>
              <a:rPr lang="en-US" dirty="0" smtClean="0"/>
              <a:t>Photograph / </a:t>
            </a:r>
            <a:r>
              <a:rPr lang="hi-IN" dirty="0" smtClean="0"/>
              <a:t>फोटोग्राफ</a:t>
            </a:r>
            <a:endParaRPr lang="en-US" dirty="0" smtClean="0"/>
          </a:p>
          <a:p>
            <a:pPr>
              <a:lnSpc>
                <a:spcPct val="200000"/>
              </a:lnSpc>
            </a:pPr>
            <a:r>
              <a:rPr lang="en-US" dirty="0"/>
              <a:t>Mobile </a:t>
            </a:r>
            <a:r>
              <a:rPr lang="en-US" dirty="0" smtClean="0"/>
              <a:t>Number / </a:t>
            </a:r>
            <a:r>
              <a:rPr lang="hi-IN" dirty="0" smtClean="0"/>
              <a:t>मोबाइल नंबर</a:t>
            </a:r>
            <a:endParaRPr lang="en-US" dirty="0" smtClean="0"/>
          </a:p>
          <a:p>
            <a:pPr>
              <a:lnSpc>
                <a:spcPct val="200000"/>
              </a:lnSpc>
            </a:pPr>
            <a:r>
              <a:rPr lang="en-US" dirty="0" err="1"/>
              <a:t>Eamil</a:t>
            </a:r>
            <a:r>
              <a:rPr lang="en-US" dirty="0"/>
              <a:t> </a:t>
            </a:r>
            <a:r>
              <a:rPr lang="en-US" dirty="0" smtClean="0"/>
              <a:t>Id / </a:t>
            </a:r>
            <a:r>
              <a:rPr lang="hi-IN" dirty="0" smtClean="0"/>
              <a:t>ईमेल </a:t>
            </a:r>
            <a:r>
              <a:rPr lang="hi-IN" dirty="0" smtClean="0"/>
              <a:t>आईडी</a:t>
            </a:r>
            <a:endParaRPr lang="en-US" dirty="0" smtClean="0"/>
          </a:p>
          <a:p>
            <a:pPr>
              <a:lnSpc>
                <a:spcPct val="200000"/>
              </a:lnSpc>
            </a:pPr>
            <a:r>
              <a:rPr lang="en-US" dirty="0"/>
              <a:t>Latitude &amp; Longitude Details of Centre</a:t>
            </a:r>
            <a:endParaRPr lang="en-US" dirty="0">
              <a:latin typeface="Leelawadee"/>
            </a:endParaRPr>
          </a:p>
        </p:txBody>
      </p:sp>
    </p:spTree>
    <p:extLst>
      <p:ext uri="{BB962C8B-B14F-4D97-AF65-F5344CB8AC3E}">
        <p14:creationId xmlns:p14="http://schemas.microsoft.com/office/powerpoint/2010/main" val="38759702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10-December-2018	</a:t>
            </a:r>
            <a:endParaRPr lang="en-US" dirty="0"/>
          </a:p>
        </p:txBody>
      </p:sp>
      <p:sp>
        <p:nvSpPr>
          <p:cNvPr id="3" name="Footer Placeholder 2"/>
          <p:cNvSpPr>
            <a:spLocks noGrp="1"/>
          </p:cNvSpPr>
          <p:nvPr>
            <p:ph type="ftr" sz="quarter" idx="11"/>
          </p:nvPr>
        </p:nvSpPr>
        <p:spPr/>
        <p:txBody>
          <a:bodyPr/>
          <a:lstStyle/>
          <a:p>
            <a:r>
              <a:rPr lang="en-US" dirty="0" err="1" smtClean="0"/>
              <a:t>SiOnline</a:t>
            </a:r>
            <a:r>
              <a:rPr lang="en-US" dirty="0" smtClean="0"/>
              <a:t> </a:t>
            </a:r>
            <a:r>
              <a:rPr lang="en-US" dirty="0" err="1" smtClean="0"/>
              <a:t>Technomart</a:t>
            </a:r>
            <a:r>
              <a:rPr lang="en-US" dirty="0" smtClean="0"/>
              <a:t> Private Limited. Support@sionline.co.in  Call us 9993053955</a:t>
            </a:r>
          </a:p>
        </p:txBody>
      </p:sp>
      <p:sp>
        <p:nvSpPr>
          <p:cNvPr id="4" name="Slide Number Placeholder 3"/>
          <p:cNvSpPr>
            <a:spLocks noGrp="1"/>
          </p:cNvSpPr>
          <p:nvPr>
            <p:ph type="sldNum" sz="quarter" idx="12"/>
          </p:nvPr>
        </p:nvSpPr>
        <p:spPr/>
        <p:txBody>
          <a:bodyPr/>
          <a:lstStyle/>
          <a:p>
            <a:fld id="{06FB4521-FD2B-40C1-AC51-474DFCB1D200}" type="slidenum">
              <a:rPr lang="en-US" smtClean="0"/>
              <a:t>11</a:t>
            </a:fld>
            <a:endParaRPr lang="en-US"/>
          </a:p>
        </p:txBody>
      </p:sp>
      <p:sp>
        <p:nvSpPr>
          <p:cNvPr id="5" name="TextBox 4"/>
          <p:cNvSpPr txBox="1"/>
          <p:nvPr/>
        </p:nvSpPr>
        <p:spPr>
          <a:xfrm>
            <a:off x="402088" y="260648"/>
            <a:ext cx="8501870" cy="461665"/>
          </a:xfrm>
          <a:prstGeom prst="rect">
            <a:avLst/>
          </a:prstGeom>
          <a:noFill/>
        </p:spPr>
        <p:txBody>
          <a:bodyPr wrap="square" rtlCol="0">
            <a:spAutoFit/>
          </a:bodyPr>
          <a:lstStyle/>
          <a:p>
            <a:pPr fontAlgn="base"/>
            <a:r>
              <a:rPr lang="en-US" sz="2400" b="1" dirty="0" err="1">
                <a:solidFill>
                  <a:srgbClr val="FF0000"/>
                </a:solidFill>
              </a:rPr>
              <a:t>SiOnline’s</a:t>
            </a:r>
            <a:r>
              <a:rPr lang="en-US" sz="2400" b="1" dirty="0">
                <a:solidFill>
                  <a:srgbClr val="FF0000"/>
                </a:solidFill>
              </a:rPr>
              <a:t> </a:t>
            </a:r>
            <a:r>
              <a:rPr lang="en-US" sz="2400" b="1" dirty="0" smtClean="0">
                <a:solidFill>
                  <a:srgbClr val="FF0000"/>
                </a:solidFill>
              </a:rPr>
              <a:t>BBPS Service </a:t>
            </a:r>
            <a:r>
              <a:rPr lang="en-US" sz="2400" b="1" dirty="0">
                <a:solidFill>
                  <a:srgbClr val="FF0000"/>
                </a:solidFill>
              </a:rPr>
              <a:t>- Key Features</a:t>
            </a:r>
          </a:p>
        </p:txBody>
      </p:sp>
      <p:sp>
        <p:nvSpPr>
          <p:cNvPr id="6" name="Rectangle 5"/>
          <p:cNvSpPr/>
          <p:nvPr/>
        </p:nvSpPr>
        <p:spPr>
          <a:xfrm>
            <a:off x="381813" y="908720"/>
            <a:ext cx="7491410" cy="3108543"/>
          </a:xfrm>
          <a:prstGeom prst="rect">
            <a:avLst/>
          </a:prstGeom>
        </p:spPr>
        <p:txBody>
          <a:bodyPr wrap="none">
            <a:spAutoFit/>
          </a:bodyPr>
          <a:lstStyle/>
          <a:p>
            <a:pPr fontAlgn="base"/>
            <a:r>
              <a:rPr lang="en-US" sz="2800" dirty="0" err="1" smtClean="0"/>
              <a:t>SiOnline</a:t>
            </a:r>
            <a:r>
              <a:rPr lang="en-US" sz="2800" dirty="0" smtClean="0"/>
              <a:t> </a:t>
            </a:r>
            <a:r>
              <a:rPr lang="en-US" sz="2800" dirty="0"/>
              <a:t>BBPS - Powered By TJSB </a:t>
            </a:r>
            <a:r>
              <a:rPr lang="en-US" sz="2800" dirty="0" err="1"/>
              <a:t>Sahakari</a:t>
            </a:r>
            <a:r>
              <a:rPr lang="en-US" sz="2800" dirty="0"/>
              <a:t> </a:t>
            </a:r>
            <a:r>
              <a:rPr lang="en-US" sz="2800" dirty="0" smtClean="0"/>
              <a:t>Bank</a:t>
            </a:r>
          </a:p>
          <a:p>
            <a:pPr fontAlgn="base"/>
            <a:endParaRPr lang="en-US" sz="2800" dirty="0"/>
          </a:p>
          <a:p>
            <a:pPr fontAlgn="base"/>
            <a:r>
              <a:rPr lang="en-US" sz="2800" dirty="0"/>
              <a:t>No Third Party Transaction </a:t>
            </a:r>
            <a:r>
              <a:rPr lang="en-US" sz="2800" dirty="0" smtClean="0"/>
              <a:t>Routing</a:t>
            </a:r>
          </a:p>
          <a:p>
            <a:pPr fontAlgn="base"/>
            <a:endParaRPr lang="en-US" sz="2800" dirty="0"/>
          </a:p>
          <a:p>
            <a:pPr fontAlgn="base"/>
            <a:r>
              <a:rPr lang="en-US" sz="2800" dirty="0"/>
              <a:t>Instant Transaction </a:t>
            </a:r>
            <a:r>
              <a:rPr lang="en-US" sz="2800" dirty="0" smtClean="0"/>
              <a:t>Confirmation</a:t>
            </a:r>
          </a:p>
          <a:p>
            <a:pPr fontAlgn="base"/>
            <a:endParaRPr lang="en-US" sz="2800" dirty="0"/>
          </a:p>
          <a:p>
            <a:pPr fontAlgn="base"/>
            <a:r>
              <a:rPr lang="en-US" sz="2800" dirty="0"/>
              <a:t>Unlimited Bill Payments Daily Without Limit</a:t>
            </a:r>
          </a:p>
        </p:txBody>
      </p:sp>
    </p:spTree>
    <p:extLst>
      <p:ext uri="{BB962C8B-B14F-4D97-AF65-F5344CB8AC3E}">
        <p14:creationId xmlns:p14="http://schemas.microsoft.com/office/powerpoint/2010/main" val="2567812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10-December-2018	</a:t>
            </a:r>
            <a:endParaRPr lang="en-US" dirty="0"/>
          </a:p>
        </p:txBody>
      </p:sp>
      <p:sp>
        <p:nvSpPr>
          <p:cNvPr id="3" name="Footer Placeholder 2"/>
          <p:cNvSpPr>
            <a:spLocks noGrp="1"/>
          </p:cNvSpPr>
          <p:nvPr>
            <p:ph type="ftr" sz="quarter" idx="11"/>
          </p:nvPr>
        </p:nvSpPr>
        <p:spPr/>
        <p:txBody>
          <a:bodyPr/>
          <a:lstStyle/>
          <a:p>
            <a:r>
              <a:rPr lang="en-US" dirty="0" err="1" smtClean="0"/>
              <a:t>SiOnline</a:t>
            </a:r>
            <a:r>
              <a:rPr lang="en-US" dirty="0" smtClean="0"/>
              <a:t> </a:t>
            </a:r>
            <a:r>
              <a:rPr lang="en-US" dirty="0" err="1" smtClean="0"/>
              <a:t>Technomart</a:t>
            </a:r>
            <a:r>
              <a:rPr lang="en-US" dirty="0" smtClean="0"/>
              <a:t> Private Limited. Support@sionline.co.in  Call us 9993053955</a:t>
            </a:r>
          </a:p>
        </p:txBody>
      </p:sp>
      <p:sp>
        <p:nvSpPr>
          <p:cNvPr id="4" name="Slide Number Placeholder 3"/>
          <p:cNvSpPr>
            <a:spLocks noGrp="1"/>
          </p:cNvSpPr>
          <p:nvPr>
            <p:ph type="sldNum" sz="quarter" idx="12"/>
          </p:nvPr>
        </p:nvSpPr>
        <p:spPr/>
        <p:txBody>
          <a:bodyPr/>
          <a:lstStyle/>
          <a:p>
            <a:fld id="{06FB4521-FD2B-40C1-AC51-474DFCB1D200}" type="slidenum">
              <a:rPr lang="en-US" smtClean="0"/>
              <a:t>12</a:t>
            </a:fld>
            <a:endParaRPr lang="en-US"/>
          </a:p>
        </p:txBody>
      </p:sp>
      <p:sp>
        <p:nvSpPr>
          <p:cNvPr id="5" name="TextBox 4"/>
          <p:cNvSpPr txBox="1"/>
          <p:nvPr/>
        </p:nvSpPr>
        <p:spPr>
          <a:xfrm>
            <a:off x="402088" y="260648"/>
            <a:ext cx="8501870" cy="430887"/>
          </a:xfrm>
          <a:prstGeom prst="rect">
            <a:avLst/>
          </a:prstGeom>
          <a:noFill/>
        </p:spPr>
        <p:txBody>
          <a:bodyPr wrap="square" rtlCol="0">
            <a:spAutoFit/>
          </a:bodyPr>
          <a:lstStyle/>
          <a:p>
            <a:r>
              <a:rPr lang="en-US" sz="2200" b="1" dirty="0" smtClean="0">
                <a:solidFill>
                  <a:srgbClr val="FF0000"/>
                </a:solidFill>
                <a:cs typeface="Leelawadee"/>
              </a:rPr>
              <a:t>Requirements For </a:t>
            </a:r>
            <a:r>
              <a:rPr lang="en-US" sz="2200" b="1" dirty="0" smtClean="0">
                <a:solidFill>
                  <a:srgbClr val="FF0000"/>
                </a:solidFill>
                <a:cs typeface="Leelawadee"/>
              </a:rPr>
              <a:t>BBPS Agent </a:t>
            </a:r>
            <a:r>
              <a:rPr lang="en-US" sz="2200" b="1" dirty="0" smtClean="0">
                <a:solidFill>
                  <a:srgbClr val="FF0000"/>
                </a:solidFill>
                <a:cs typeface="Leelawadee"/>
              </a:rPr>
              <a:t>Registration	</a:t>
            </a:r>
          </a:p>
        </p:txBody>
      </p:sp>
      <p:sp>
        <p:nvSpPr>
          <p:cNvPr id="6" name="Rectangle 5"/>
          <p:cNvSpPr/>
          <p:nvPr/>
        </p:nvSpPr>
        <p:spPr>
          <a:xfrm>
            <a:off x="381813" y="908720"/>
            <a:ext cx="2780313" cy="1754326"/>
          </a:xfrm>
          <a:prstGeom prst="rect">
            <a:avLst/>
          </a:prstGeom>
        </p:spPr>
        <p:txBody>
          <a:bodyPr wrap="none">
            <a:spAutoFit/>
          </a:bodyPr>
          <a:lstStyle/>
          <a:p>
            <a:pPr>
              <a:lnSpc>
                <a:spcPct val="200000"/>
              </a:lnSpc>
            </a:pPr>
            <a:r>
              <a:rPr lang="en-US" dirty="0" smtClean="0"/>
              <a:t>Computer </a:t>
            </a:r>
            <a:r>
              <a:rPr lang="en-US" dirty="0"/>
              <a:t>or Mobile </a:t>
            </a:r>
            <a:r>
              <a:rPr lang="en-US" dirty="0" smtClean="0"/>
              <a:t>Phone</a:t>
            </a:r>
          </a:p>
          <a:p>
            <a:pPr>
              <a:lnSpc>
                <a:spcPct val="200000"/>
              </a:lnSpc>
            </a:pPr>
            <a:r>
              <a:rPr lang="en-US" dirty="0"/>
              <a:t>Internet </a:t>
            </a:r>
            <a:r>
              <a:rPr lang="en-US" dirty="0" smtClean="0"/>
              <a:t>Connection</a:t>
            </a:r>
          </a:p>
          <a:p>
            <a:pPr>
              <a:lnSpc>
                <a:spcPct val="200000"/>
              </a:lnSpc>
            </a:pPr>
            <a:r>
              <a:rPr lang="en-US" dirty="0" smtClean="0">
                <a:latin typeface="Leelawadee"/>
              </a:rPr>
              <a:t>Printer</a:t>
            </a:r>
            <a:endParaRPr lang="en-US" dirty="0">
              <a:latin typeface="Leelawadee"/>
            </a:endParaRPr>
          </a:p>
        </p:txBody>
      </p:sp>
    </p:spTree>
    <p:extLst>
      <p:ext uri="{BB962C8B-B14F-4D97-AF65-F5344CB8AC3E}">
        <p14:creationId xmlns:p14="http://schemas.microsoft.com/office/powerpoint/2010/main" val="18697137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10-December-2018	</a:t>
            </a:r>
            <a:endParaRPr lang="en-US" dirty="0"/>
          </a:p>
        </p:txBody>
      </p:sp>
      <p:sp>
        <p:nvSpPr>
          <p:cNvPr id="3" name="Footer Placeholder 2"/>
          <p:cNvSpPr>
            <a:spLocks noGrp="1"/>
          </p:cNvSpPr>
          <p:nvPr>
            <p:ph type="ftr" sz="quarter" idx="11"/>
          </p:nvPr>
        </p:nvSpPr>
        <p:spPr/>
        <p:txBody>
          <a:bodyPr/>
          <a:lstStyle/>
          <a:p>
            <a:r>
              <a:rPr lang="en-US" dirty="0" err="1" smtClean="0"/>
              <a:t>SiOnline</a:t>
            </a:r>
            <a:r>
              <a:rPr lang="en-US" dirty="0" smtClean="0"/>
              <a:t> </a:t>
            </a:r>
            <a:r>
              <a:rPr lang="en-US" dirty="0" err="1" smtClean="0"/>
              <a:t>Technomart</a:t>
            </a:r>
            <a:r>
              <a:rPr lang="en-US" dirty="0" smtClean="0"/>
              <a:t> Private Limited. Support@sionline.co.in  Call us 9993053955</a:t>
            </a:r>
          </a:p>
        </p:txBody>
      </p:sp>
      <p:sp>
        <p:nvSpPr>
          <p:cNvPr id="4" name="Slide Number Placeholder 3"/>
          <p:cNvSpPr>
            <a:spLocks noGrp="1"/>
          </p:cNvSpPr>
          <p:nvPr>
            <p:ph type="sldNum" sz="quarter" idx="12"/>
          </p:nvPr>
        </p:nvSpPr>
        <p:spPr/>
        <p:txBody>
          <a:bodyPr/>
          <a:lstStyle/>
          <a:p>
            <a:fld id="{06FB4521-FD2B-40C1-AC51-474DFCB1D200}" type="slidenum">
              <a:rPr lang="en-US" smtClean="0"/>
              <a:t>13</a:t>
            </a:fld>
            <a:endParaRPr lang="en-US"/>
          </a:p>
        </p:txBody>
      </p:sp>
      <p:sp>
        <p:nvSpPr>
          <p:cNvPr id="5" name="TextBox 4"/>
          <p:cNvSpPr txBox="1"/>
          <p:nvPr/>
        </p:nvSpPr>
        <p:spPr>
          <a:xfrm>
            <a:off x="402088" y="260648"/>
            <a:ext cx="8501870" cy="430887"/>
          </a:xfrm>
          <a:prstGeom prst="rect">
            <a:avLst/>
          </a:prstGeom>
          <a:noFill/>
        </p:spPr>
        <p:txBody>
          <a:bodyPr wrap="square" rtlCol="0">
            <a:spAutoFit/>
          </a:bodyPr>
          <a:lstStyle/>
          <a:p>
            <a:r>
              <a:rPr lang="en-US" sz="2200" b="1" dirty="0" smtClean="0">
                <a:solidFill>
                  <a:srgbClr val="FF0000"/>
                </a:solidFill>
                <a:cs typeface="Leelawadee"/>
              </a:rPr>
              <a:t>Fully Equipped Office Of Over 2000+ Square feet</a:t>
            </a:r>
            <a:endParaRPr lang="en-US" sz="2200" dirty="0">
              <a:cs typeface="Leelawadee"/>
            </a:endParaRPr>
          </a:p>
        </p:txBody>
      </p:sp>
      <p:pic>
        <p:nvPicPr>
          <p:cNvPr id="2050" name="Picture 2" descr="https://www.sionline.co.in/assets/images/irctc-agent-registration/office_bann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821" y="908720"/>
            <a:ext cx="8196058" cy="34289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6332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10-December-2018	</a:t>
            </a:r>
            <a:endParaRPr lang="en-US" dirty="0"/>
          </a:p>
        </p:txBody>
      </p:sp>
      <p:sp>
        <p:nvSpPr>
          <p:cNvPr id="3" name="Footer Placeholder 2"/>
          <p:cNvSpPr>
            <a:spLocks noGrp="1"/>
          </p:cNvSpPr>
          <p:nvPr>
            <p:ph type="ftr" sz="quarter" idx="11"/>
          </p:nvPr>
        </p:nvSpPr>
        <p:spPr/>
        <p:txBody>
          <a:bodyPr/>
          <a:lstStyle/>
          <a:p>
            <a:r>
              <a:rPr lang="en-US" dirty="0" err="1" smtClean="0"/>
              <a:t>SiOnline</a:t>
            </a:r>
            <a:r>
              <a:rPr lang="en-US" dirty="0" smtClean="0"/>
              <a:t> </a:t>
            </a:r>
            <a:r>
              <a:rPr lang="en-US" dirty="0" err="1" smtClean="0"/>
              <a:t>Technomart</a:t>
            </a:r>
            <a:r>
              <a:rPr lang="en-US" dirty="0" smtClean="0"/>
              <a:t> Private Limited. Support@sionline.co.in  Call us 9993053955</a:t>
            </a:r>
          </a:p>
        </p:txBody>
      </p:sp>
      <p:sp>
        <p:nvSpPr>
          <p:cNvPr id="4" name="Slide Number Placeholder 3"/>
          <p:cNvSpPr>
            <a:spLocks noGrp="1"/>
          </p:cNvSpPr>
          <p:nvPr>
            <p:ph type="sldNum" sz="quarter" idx="12"/>
          </p:nvPr>
        </p:nvSpPr>
        <p:spPr/>
        <p:txBody>
          <a:bodyPr/>
          <a:lstStyle/>
          <a:p>
            <a:fld id="{06FB4521-FD2B-40C1-AC51-474DFCB1D200}" type="slidenum">
              <a:rPr lang="en-US" smtClean="0"/>
              <a:t>14</a:t>
            </a:fld>
            <a:endParaRPr lang="en-US"/>
          </a:p>
        </p:txBody>
      </p:sp>
      <p:sp>
        <p:nvSpPr>
          <p:cNvPr id="5" name="TextBox 4"/>
          <p:cNvSpPr txBox="1"/>
          <p:nvPr/>
        </p:nvSpPr>
        <p:spPr>
          <a:xfrm>
            <a:off x="402088" y="260648"/>
            <a:ext cx="8501870" cy="430887"/>
          </a:xfrm>
          <a:prstGeom prst="rect">
            <a:avLst/>
          </a:prstGeom>
          <a:noFill/>
        </p:spPr>
        <p:txBody>
          <a:bodyPr wrap="square" rtlCol="0">
            <a:spAutoFit/>
          </a:bodyPr>
          <a:lstStyle/>
          <a:p>
            <a:r>
              <a:rPr lang="en-US" sz="2200" b="1" dirty="0" smtClean="0">
                <a:solidFill>
                  <a:srgbClr val="FF0000"/>
                </a:solidFill>
                <a:cs typeface="Leelawadee"/>
              </a:rPr>
              <a:t>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1669"/>
            <a:ext cx="9144000" cy="3825551"/>
          </a:xfrm>
          <a:prstGeom prst="rect">
            <a:avLst/>
          </a:prstGeom>
        </p:spPr>
      </p:pic>
    </p:spTree>
    <p:extLst>
      <p:ext uri="{BB962C8B-B14F-4D97-AF65-F5344CB8AC3E}">
        <p14:creationId xmlns:p14="http://schemas.microsoft.com/office/powerpoint/2010/main" val="10842249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10-December-2018	</a:t>
            </a:r>
            <a:endParaRPr lang="en-US" dirty="0"/>
          </a:p>
        </p:txBody>
      </p:sp>
      <p:sp>
        <p:nvSpPr>
          <p:cNvPr id="3" name="Footer Placeholder 2"/>
          <p:cNvSpPr>
            <a:spLocks noGrp="1"/>
          </p:cNvSpPr>
          <p:nvPr>
            <p:ph type="ftr" sz="quarter" idx="11"/>
          </p:nvPr>
        </p:nvSpPr>
        <p:spPr/>
        <p:txBody>
          <a:bodyPr/>
          <a:lstStyle/>
          <a:p>
            <a:r>
              <a:rPr lang="en-US" dirty="0" err="1" smtClean="0"/>
              <a:t>SiOnline</a:t>
            </a:r>
            <a:r>
              <a:rPr lang="en-US" dirty="0" smtClean="0"/>
              <a:t> </a:t>
            </a:r>
            <a:r>
              <a:rPr lang="en-US" dirty="0" err="1" smtClean="0"/>
              <a:t>Technomart</a:t>
            </a:r>
            <a:r>
              <a:rPr lang="en-US" dirty="0" smtClean="0"/>
              <a:t> Private Limited. Support@sionline.co.in  Call us 9993053955</a:t>
            </a:r>
          </a:p>
        </p:txBody>
      </p:sp>
      <p:sp>
        <p:nvSpPr>
          <p:cNvPr id="4" name="Slide Number Placeholder 3"/>
          <p:cNvSpPr>
            <a:spLocks noGrp="1"/>
          </p:cNvSpPr>
          <p:nvPr>
            <p:ph type="sldNum" sz="quarter" idx="12"/>
          </p:nvPr>
        </p:nvSpPr>
        <p:spPr/>
        <p:txBody>
          <a:bodyPr/>
          <a:lstStyle/>
          <a:p>
            <a:fld id="{06FB4521-FD2B-40C1-AC51-474DFCB1D200}" type="slidenum">
              <a:rPr lang="en-US" smtClean="0"/>
              <a:t>15</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260648"/>
            <a:ext cx="4109618" cy="4676462"/>
          </a:xfrm>
          <a:prstGeom prst="rect">
            <a:avLst/>
          </a:prstGeom>
        </p:spPr>
      </p:pic>
    </p:spTree>
    <p:extLst>
      <p:ext uri="{BB962C8B-B14F-4D97-AF65-F5344CB8AC3E}">
        <p14:creationId xmlns:p14="http://schemas.microsoft.com/office/powerpoint/2010/main" val="35071895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10-December-2018	</a:t>
            </a:r>
            <a:endParaRPr lang="en-US" dirty="0"/>
          </a:p>
        </p:txBody>
      </p:sp>
      <p:sp>
        <p:nvSpPr>
          <p:cNvPr id="3" name="Footer Placeholder 2"/>
          <p:cNvSpPr>
            <a:spLocks noGrp="1"/>
          </p:cNvSpPr>
          <p:nvPr>
            <p:ph type="ftr" sz="quarter" idx="11"/>
          </p:nvPr>
        </p:nvSpPr>
        <p:spPr/>
        <p:txBody>
          <a:bodyPr/>
          <a:lstStyle/>
          <a:p>
            <a:r>
              <a:rPr lang="en-US" dirty="0" err="1" smtClean="0"/>
              <a:t>SiOnline</a:t>
            </a:r>
            <a:r>
              <a:rPr lang="en-US" dirty="0" smtClean="0"/>
              <a:t> </a:t>
            </a:r>
            <a:r>
              <a:rPr lang="en-US" dirty="0" err="1" smtClean="0"/>
              <a:t>Technomart</a:t>
            </a:r>
            <a:r>
              <a:rPr lang="en-US" dirty="0" smtClean="0"/>
              <a:t> Private Limited. Support@sionline.co.in  Call us 9993053955</a:t>
            </a:r>
          </a:p>
        </p:txBody>
      </p:sp>
      <p:sp>
        <p:nvSpPr>
          <p:cNvPr id="4" name="Slide Number Placeholder 3"/>
          <p:cNvSpPr>
            <a:spLocks noGrp="1"/>
          </p:cNvSpPr>
          <p:nvPr>
            <p:ph type="sldNum" sz="quarter" idx="12"/>
          </p:nvPr>
        </p:nvSpPr>
        <p:spPr/>
        <p:txBody>
          <a:bodyPr/>
          <a:lstStyle/>
          <a:p>
            <a:fld id="{06FB4521-FD2B-40C1-AC51-474DFCB1D200}" type="slidenum">
              <a:rPr lang="en-US" smtClean="0"/>
              <a:t>16</a:t>
            </a:fld>
            <a:endParaRPr lang="en-US"/>
          </a:p>
        </p:txBody>
      </p:sp>
      <p:sp>
        <p:nvSpPr>
          <p:cNvPr id="5" name="TextBox 4"/>
          <p:cNvSpPr txBox="1"/>
          <p:nvPr/>
        </p:nvSpPr>
        <p:spPr>
          <a:xfrm>
            <a:off x="402088" y="260648"/>
            <a:ext cx="8501870" cy="430887"/>
          </a:xfrm>
          <a:prstGeom prst="rect">
            <a:avLst/>
          </a:prstGeom>
          <a:noFill/>
        </p:spPr>
        <p:txBody>
          <a:bodyPr wrap="square" rtlCol="0">
            <a:spAutoFit/>
          </a:bodyPr>
          <a:lstStyle/>
          <a:p>
            <a:r>
              <a:rPr lang="en-US" sz="2200" b="1" dirty="0" smtClean="0">
                <a:solidFill>
                  <a:srgbClr val="FF0000"/>
                </a:solidFill>
                <a:cs typeface="Leelawadee"/>
              </a:rPr>
              <a:t>Our Team:</a:t>
            </a:r>
          </a:p>
        </p:txBody>
      </p:sp>
      <p:sp>
        <p:nvSpPr>
          <p:cNvPr id="6" name="Rectangle 5"/>
          <p:cNvSpPr/>
          <p:nvPr/>
        </p:nvSpPr>
        <p:spPr>
          <a:xfrm>
            <a:off x="425096" y="980728"/>
            <a:ext cx="5098383" cy="1754326"/>
          </a:xfrm>
          <a:prstGeom prst="rect">
            <a:avLst/>
          </a:prstGeom>
        </p:spPr>
        <p:txBody>
          <a:bodyPr wrap="none">
            <a:spAutoFit/>
          </a:bodyPr>
          <a:lstStyle/>
          <a:p>
            <a:pPr>
              <a:lnSpc>
                <a:spcPct val="200000"/>
              </a:lnSpc>
            </a:pPr>
            <a:r>
              <a:rPr lang="en-US" b="1" dirty="0" err="1" smtClean="0">
                <a:latin typeface="Leelawadee"/>
                <a:cs typeface="Leelawadee"/>
              </a:rPr>
              <a:t>Inhouse</a:t>
            </a:r>
            <a:r>
              <a:rPr lang="en-US" b="1" dirty="0" smtClean="0">
                <a:latin typeface="Leelawadee"/>
                <a:cs typeface="Leelawadee"/>
              </a:rPr>
              <a:t> Team</a:t>
            </a:r>
            <a:r>
              <a:rPr lang="en-US" dirty="0" smtClean="0">
                <a:latin typeface="Leelawadee"/>
                <a:cs typeface="Leelawadee"/>
              </a:rPr>
              <a:t> for Development &amp; Designer</a:t>
            </a:r>
          </a:p>
          <a:p>
            <a:pPr>
              <a:lnSpc>
                <a:spcPct val="200000"/>
              </a:lnSpc>
            </a:pPr>
            <a:r>
              <a:rPr lang="en-US" dirty="0" smtClean="0">
                <a:latin typeface="Leelawadee"/>
                <a:cs typeface="Leelawadee"/>
              </a:rPr>
              <a:t>Self Owned </a:t>
            </a:r>
            <a:r>
              <a:rPr lang="en-US" b="1" dirty="0" smtClean="0">
                <a:latin typeface="Leelawadee"/>
                <a:cs typeface="Leelawadee"/>
              </a:rPr>
              <a:t>Dedicated Servers </a:t>
            </a:r>
          </a:p>
          <a:p>
            <a:pPr>
              <a:lnSpc>
                <a:spcPct val="200000"/>
              </a:lnSpc>
            </a:pPr>
            <a:r>
              <a:rPr lang="en-US" dirty="0" err="1" smtClean="0">
                <a:latin typeface="Leelawadee"/>
                <a:cs typeface="Leelawadee"/>
              </a:rPr>
              <a:t>Inhouse</a:t>
            </a:r>
            <a:r>
              <a:rPr lang="en-US" dirty="0" smtClean="0">
                <a:latin typeface="Leelawadee"/>
                <a:cs typeface="Leelawadee"/>
              </a:rPr>
              <a:t> Sales &amp; Support </a:t>
            </a:r>
            <a:r>
              <a:rPr lang="en-US" b="1" dirty="0" smtClean="0">
                <a:latin typeface="Leelawadee"/>
                <a:cs typeface="Leelawadee"/>
              </a:rPr>
              <a:t>Team of 43+ Persons</a:t>
            </a:r>
            <a:endParaRPr lang="en-US" b="1" dirty="0">
              <a:latin typeface="Leelawadee"/>
              <a:cs typeface="Leelawadee"/>
            </a:endParaRPr>
          </a:p>
        </p:txBody>
      </p:sp>
    </p:spTree>
    <p:extLst>
      <p:ext uri="{BB962C8B-B14F-4D97-AF65-F5344CB8AC3E}">
        <p14:creationId xmlns:p14="http://schemas.microsoft.com/office/powerpoint/2010/main" val="34622405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10-December-2018	</a:t>
            </a:r>
            <a:endParaRPr lang="en-US" dirty="0"/>
          </a:p>
        </p:txBody>
      </p:sp>
      <p:sp>
        <p:nvSpPr>
          <p:cNvPr id="3" name="Footer Placeholder 2"/>
          <p:cNvSpPr>
            <a:spLocks noGrp="1"/>
          </p:cNvSpPr>
          <p:nvPr>
            <p:ph type="ftr" sz="quarter" idx="11"/>
          </p:nvPr>
        </p:nvSpPr>
        <p:spPr/>
        <p:txBody>
          <a:bodyPr/>
          <a:lstStyle/>
          <a:p>
            <a:r>
              <a:rPr lang="en-US" dirty="0" err="1" smtClean="0"/>
              <a:t>SiOnline</a:t>
            </a:r>
            <a:r>
              <a:rPr lang="en-US" dirty="0" smtClean="0"/>
              <a:t> </a:t>
            </a:r>
            <a:r>
              <a:rPr lang="en-US" dirty="0" err="1" smtClean="0"/>
              <a:t>Technomart</a:t>
            </a:r>
            <a:r>
              <a:rPr lang="en-US" dirty="0" smtClean="0"/>
              <a:t> Private Limited. Support@sionline.co.in  Call us 9993053955</a:t>
            </a:r>
          </a:p>
        </p:txBody>
      </p:sp>
      <p:sp>
        <p:nvSpPr>
          <p:cNvPr id="4" name="Slide Number Placeholder 3"/>
          <p:cNvSpPr>
            <a:spLocks noGrp="1"/>
          </p:cNvSpPr>
          <p:nvPr>
            <p:ph type="sldNum" sz="quarter" idx="12"/>
          </p:nvPr>
        </p:nvSpPr>
        <p:spPr/>
        <p:txBody>
          <a:bodyPr/>
          <a:lstStyle/>
          <a:p>
            <a:fld id="{06FB4521-FD2B-40C1-AC51-474DFCB1D200}" type="slidenum">
              <a:rPr lang="en-US" smtClean="0"/>
              <a:t>17</a:t>
            </a:fld>
            <a:endParaRPr lang="en-US"/>
          </a:p>
        </p:txBody>
      </p:sp>
      <p:sp>
        <p:nvSpPr>
          <p:cNvPr id="5" name="TextBox 4"/>
          <p:cNvSpPr txBox="1"/>
          <p:nvPr/>
        </p:nvSpPr>
        <p:spPr>
          <a:xfrm>
            <a:off x="402088" y="260648"/>
            <a:ext cx="8501870" cy="430887"/>
          </a:xfrm>
          <a:prstGeom prst="rect">
            <a:avLst/>
          </a:prstGeom>
          <a:noFill/>
        </p:spPr>
        <p:txBody>
          <a:bodyPr wrap="square" rtlCol="0">
            <a:spAutoFit/>
          </a:bodyPr>
          <a:lstStyle/>
          <a:p>
            <a:r>
              <a:rPr lang="en-US" sz="2200" b="1" dirty="0" smtClean="0">
                <a:solidFill>
                  <a:srgbClr val="FF0000"/>
                </a:solidFill>
                <a:cs typeface="Leelawadee"/>
              </a:rPr>
              <a:t>Our </a:t>
            </a:r>
            <a:r>
              <a:rPr lang="en-US" sz="2200" b="1" dirty="0" err="1" smtClean="0">
                <a:solidFill>
                  <a:srgbClr val="FF0000"/>
                </a:solidFill>
                <a:cs typeface="Leelawadee"/>
              </a:rPr>
              <a:t>Stength</a:t>
            </a:r>
            <a:r>
              <a:rPr lang="en-US" sz="2200" b="1" dirty="0" smtClean="0">
                <a:solidFill>
                  <a:srgbClr val="FF0000"/>
                </a:solidFill>
                <a:cs typeface="Leelawadee"/>
              </a:rPr>
              <a:t> &amp; Capability:</a:t>
            </a:r>
          </a:p>
        </p:txBody>
      </p:sp>
      <p:sp>
        <p:nvSpPr>
          <p:cNvPr id="7" name="Rectangle 6"/>
          <p:cNvSpPr/>
          <p:nvPr/>
        </p:nvSpPr>
        <p:spPr>
          <a:xfrm>
            <a:off x="384815" y="799689"/>
            <a:ext cx="8307898" cy="1754326"/>
          </a:xfrm>
          <a:prstGeom prst="rect">
            <a:avLst/>
          </a:prstGeom>
        </p:spPr>
        <p:txBody>
          <a:bodyPr wrap="square">
            <a:spAutoFit/>
          </a:bodyPr>
          <a:lstStyle/>
          <a:p>
            <a:pPr>
              <a:lnSpc>
                <a:spcPct val="200000"/>
              </a:lnSpc>
            </a:pPr>
            <a:r>
              <a:rPr lang="en-US" dirty="0">
                <a:latin typeface="Leelawadee UI" panose="020B0502040204020203" pitchFamily="34" charset="-34"/>
                <a:ea typeface="Calibri" panose="020F0502020204030204" pitchFamily="34" charset="0"/>
                <a:cs typeface="Arial" panose="020B0604020202020204" pitchFamily="34" charset="0"/>
              </a:rPr>
              <a:t>In a mere Small period of </a:t>
            </a:r>
            <a:r>
              <a:rPr lang="en-US" dirty="0" smtClean="0">
                <a:latin typeface="Leelawadee UI" panose="020B0502040204020203" pitchFamily="34" charset="-34"/>
                <a:ea typeface="Calibri" panose="020F0502020204030204" pitchFamily="34" charset="0"/>
                <a:cs typeface="Arial" panose="020B0604020202020204" pitchFamily="34" charset="0"/>
              </a:rPr>
              <a:t>1 Year Months after becoming </a:t>
            </a:r>
            <a:r>
              <a:rPr lang="en-US" dirty="0" err="1" smtClean="0">
                <a:latin typeface="Leelawadee UI" panose="020B0502040204020203" pitchFamily="34" charset="-34"/>
                <a:ea typeface="Calibri" panose="020F0502020204030204" pitchFamily="34" charset="0"/>
                <a:cs typeface="Arial" panose="020B0604020202020204" pitchFamily="34" charset="0"/>
              </a:rPr>
              <a:t>Authorised</a:t>
            </a:r>
            <a:r>
              <a:rPr lang="en-US" dirty="0" smtClean="0">
                <a:latin typeface="Leelawadee UI" panose="020B0502040204020203" pitchFamily="34" charset="-34"/>
                <a:ea typeface="Calibri" panose="020F0502020204030204" pitchFamily="34" charset="0"/>
                <a:cs typeface="Arial" panose="020B0604020202020204" pitchFamily="34" charset="0"/>
              </a:rPr>
              <a:t> Principal Service Provider of IRCTC,  </a:t>
            </a:r>
            <a:r>
              <a:rPr lang="en-US" dirty="0">
                <a:latin typeface="Leelawadee UI" panose="020B0502040204020203" pitchFamily="34" charset="-34"/>
                <a:ea typeface="Calibri" panose="020F0502020204030204" pitchFamily="34" charset="0"/>
                <a:cs typeface="Arial" panose="020B0604020202020204" pitchFamily="34" charset="0"/>
              </a:rPr>
              <a:t>we have appointed around </a:t>
            </a:r>
            <a:r>
              <a:rPr lang="en-US" dirty="0" smtClean="0">
                <a:latin typeface="Leelawadee UI" panose="020B0502040204020203" pitchFamily="34" charset="-34"/>
                <a:ea typeface="Calibri" panose="020F0502020204030204" pitchFamily="34" charset="0"/>
                <a:cs typeface="Arial" panose="020B0604020202020204" pitchFamily="34" charset="0"/>
              </a:rPr>
              <a:t>700</a:t>
            </a:r>
            <a:r>
              <a:rPr lang="en-US" dirty="0">
                <a:latin typeface="Leelawadee UI" panose="020B0502040204020203" pitchFamily="34" charset="-34"/>
                <a:ea typeface="Calibri" panose="020F0502020204030204" pitchFamily="34" charset="0"/>
                <a:cs typeface="Arial" panose="020B0604020202020204" pitchFamily="34" charset="0"/>
              </a:rPr>
              <a:t>+ IRCTC Agents Across </a:t>
            </a:r>
            <a:r>
              <a:rPr lang="en-US" dirty="0" err="1" smtClean="0">
                <a:latin typeface="Leelawadee UI" panose="020B0502040204020203" pitchFamily="34" charset="-34"/>
                <a:ea typeface="Calibri" panose="020F0502020204030204" pitchFamily="34" charset="0"/>
                <a:cs typeface="Arial" panose="020B0604020202020204" pitchFamily="34" charset="0"/>
              </a:rPr>
              <a:t>india</a:t>
            </a:r>
            <a:r>
              <a:rPr lang="en-US" dirty="0" smtClean="0">
                <a:latin typeface="Leelawadee UI" panose="020B0502040204020203" pitchFamily="34" charset="-34"/>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348561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10-December-2018	</a:t>
            </a:r>
            <a:endParaRPr lang="en-US" dirty="0"/>
          </a:p>
        </p:txBody>
      </p:sp>
      <p:sp>
        <p:nvSpPr>
          <p:cNvPr id="3" name="Footer Placeholder 2"/>
          <p:cNvSpPr>
            <a:spLocks noGrp="1"/>
          </p:cNvSpPr>
          <p:nvPr>
            <p:ph type="ftr" sz="quarter" idx="11"/>
          </p:nvPr>
        </p:nvSpPr>
        <p:spPr/>
        <p:txBody>
          <a:bodyPr/>
          <a:lstStyle/>
          <a:p>
            <a:r>
              <a:rPr lang="en-US" dirty="0" err="1" smtClean="0"/>
              <a:t>SiOnline</a:t>
            </a:r>
            <a:r>
              <a:rPr lang="en-US" dirty="0" smtClean="0"/>
              <a:t> </a:t>
            </a:r>
            <a:r>
              <a:rPr lang="en-US" dirty="0" err="1" smtClean="0"/>
              <a:t>Technomart</a:t>
            </a:r>
            <a:r>
              <a:rPr lang="en-US" dirty="0" smtClean="0"/>
              <a:t> Private Limited. Support@sionline.co.in  Call us 9993053955</a:t>
            </a:r>
          </a:p>
        </p:txBody>
      </p:sp>
      <p:sp>
        <p:nvSpPr>
          <p:cNvPr id="4" name="Slide Number Placeholder 3"/>
          <p:cNvSpPr>
            <a:spLocks noGrp="1"/>
          </p:cNvSpPr>
          <p:nvPr>
            <p:ph type="sldNum" sz="quarter" idx="12"/>
          </p:nvPr>
        </p:nvSpPr>
        <p:spPr/>
        <p:txBody>
          <a:bodyPr/>
          <a:lstStyle/>
          <a:p>
            <a:fld id="{06FB4521-FD2B-40C1-AC51-474DFCB1D200}" type="slidenum">
              <a:rPr lang="en-US" smtClean="0"/>
              <a:t>18</a:t>
            </a:fld>
            <a:endParaRPr lang="en-US"/>
          </a:p>
        </p:txBody>
      </p:sp>
      <p:sp>
        <p:nvSpPr>
          <p:cNvPr id="5" name="TextBox 4"/>
          <p:cNvSpPr txBox="1"/>
          <p:nvPr/>
        </p:nvSpPr>
        <p:spPr>
          <a:xfrm>
            <a:off x="402088" y="260648"/>
            <a:ext cx="8501870" cy="430887"/>
          </a:xfrm>
          <a:prstGeom prst="rect">
            <a:avLst/>
          </a:prstGeom>
          <a:noFill/>
        </p:spPr>
        <p:txBody>
          <a:bodyPr wrap="square" rtlCol="0">
            <a:spAutoFit/>
          </a:bodyPr>
          <a:lstStyle/>
          <a:p>
            <a:r>
              <a:rPr lang="en-US" sz="2200" b="1" dirty="0" smtClean="0">
                <a:solidFill>
                  <a:srgbClr val="FF0000"/>
                </a:solidFill>
                <a:cs typeface="Leelawadee"/>
              </a:rPr>
              <a:t>Services We Offer:</a:t>
            </a:r>
          </a:p>
        </p:txBody>
      </p:sp>
      <p:sp>
        <p:nvSpPr>
          <p:cNvPr id="6" name="Rectangle 5"/>
          <p:cNvSpPr/>
          <p:nvPr/>
        </p:nvSpPr>
        <p:spPr>
          <a:xfrm>
            <a:off x="381813" y="908720"/>
            <a:ext cx="5844357" cy="3970318"/>
          </a:xfrm>
          <a:prstGeom prst="rect">
            <a:avLst/>
          </a:prstGeom>
        </p:spPr>
        <p:txBody>
          <a:bodyPr wrap="none">
            <a:spAutoFit/>
          </a:bodyPr>
          <a:lstStyle/>
          <a:p>
            <a:pPr>
              <a:lnSpc>
                <a:spcPct val="200000"/>
              </a:lnSpc>
            </a:pPr>
            <a:r>
              <a:rPr lang="en-US" dirty="0" smtClean="0">
                <a:latin typeface="Leelawadee"/>
                <a:cs typeface="Leelawadee"/>
              </a:rPr>
              <a:t>IRCTC Agent Registration for Railway E-Ticket Booking</a:t>
            </a:r>
          </a:p>
          <a:p>
            <a:pPr>
              <a:lnSpc>
                <a:spcPct val="200000"/>
              </a:lnSpc>
            </a:pPr>
            <a:r>
              <a:rPr lang="en-US" dirty="0" smtClean="0">
                <a:latin typeface="Leelawadee"/>
              </a:rPr>
              <a:t>AEPS – Aadhar Enabled Payment System</a:t>
            </a:r>
          </a:p>
          <a:p>
            <a:pPr>
              <a:lnSpc>
                <a:spcPct val="200000"/>
              </a:lnSpc>
            </a:pPr>
            <a:r>
              <a:rPr lang="en-US" dirty="0" smtClean="0">
                <a:latin typeface="Leelawadee"/>
              </a:rPr>
              <a:t>BBPS – Bharat Bill Payment System</a:t>
            </a:r>
          </a:p>
          <a:p>
            <a:pPr>
              <a:lnSpc>
                <a:spcPct val="200000"/>
              </a:lnSpc>
            </a:pPr>
            <a:r>
              <a:rPr lang="en-US" dirty="0" smtClean="0">
                <a:latin typeface="Leelawadee"/>
              </a:rPr>
              <a:t>Mini ATM Cash </a:t>
            </a:r>
            <a:r>
              <a:rPr lang="en-US" dirty="0" err="1" smtClean="0">
                <a:latin typeface="Leelawadee"/>
              </a:rPr>
              <a:t>Withdrawl</a:t>
            </a:r>
            <a:endParaRPr lang="en-US" dirty="0" smtClean="0">
              <a:latin typeface="Leelawadee"/>
            </a:endParaRPr>
          </a:p>
          <a:p>
            <a:pPr>
              <a:lnSpc>
                <a:spcPct val="200000"/>
              </a:lnSpc>
            </a:pPr>
            <a:r>
              <a:rPr lang="en-US" dirty="0" smtClean="0">
                <a:latin typeface="Leelawadee"/>
              </a:rPr>
              <a:t>Micro ATM Card Swipe Machine</a:t>
            </a:r>
          </a:p>
          <a:p>
            <a:pPr>
              <a:lnSpc>
                <a:spcPct val="200000"/>
              </a:lnSpc>
            </a:pPr>
            <a:r>
              <a:rPr lang="en-US" dirty="0" smtClean="0">
                <a:latin typeface="Leelawadee"/>
              </a:rPr>
              <a:t>AIR &amp; Bus Ticket Booking</a:t>
            </a:r>
          </a:p>
          <a:p>
            <a:pPr>
              <a:lnSpc>
                <a:spcPct val="200000"/>
              </a:lnSpc>
            </a:pPr>
            <a:r>
              <a:rPr lang="en-US" dirty="0">
                <a:latin typeface="Leelawadee"/>
              </a:rPr>
              <a:t>M</a:t>
            </a:r>
            <a:r>
              <a:rPr lang="en-US" dirty="0" smtClean="0">
                <a:latin typeface="Leelawadee"/>
              </a:rPr>
              <a:t>obile &amp; DTH Recharge</a:t>
            </a:r>
            <a:endParaRPr lang="en-US" dirty="0">
              <a:latin typeface="Leelawadee"/>
            </a:endParaRPr>
          </a:p>
        </p:txBody>
      </p:sp>
    </p:spTree>
    <p:extLst>
      <p:ext uri="{BB962C8B-B14F-4D97-AF65-F5344CB8AC3E}">
        <p14:creationId xmlns:p14="http://schemas.microsoft.com/office/powerpoint/2010/main" val="40094359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rot="19140000">
            <a:off x="72514" y="5967622"/>
            <a:ext cx="2176272" cy="201168"/>
          </a:xfrm>
        </p:spPr>
        <p:txBody>
          <a:bodyPr numCol="1"/>
          <a:lstStyle/>
          <a:p>
            <a:r>
              <a:rPr lang="en-US" dirty="0" smtClean="0"/>
              <a:t>December -2018</a:t>
            </a:r>
            <a:endParaRPr lang="en-US" dirty="0"/>
          </a:p>
        </p:txBody>
      </p:sp>
      <p:sp>
        <p:nvSpPr>
          <p:cNvPr id="3" name="Footer Placeholder 2"/>
          <p:cNvSpPr>
            <a:spLocks noGrp="1"/>
          </p:cNvSpPr>
          <p:nvPr>
            <p:ph type="ftr" sz="quarter" idx="11"/>
          </p:nvPr>
        </p:nvSpPr>
        <p:spPr>
          <a:xfrm>
            <a:off x="3232672" y="6165304"/>
            <a:ext cx="4724400" cy="504056"/>
          </a:xfrm>
        </p:spPr>
        <p:txBody>
          <a:bodyPr numCol="1"/>
          <a:lstStyle/>
          <a:p>
            <a:r>
              <a:rPr lang="en-US" dirty="0">
                <a:solidFill>
                  <a:schemeClr val="tx1"/>
                </a:solidFill>
                <a:latin typeface="Leelawadee" pitchFamily="34" charset="-34"/>
                <a:cs typeface="Leelawadee" pitchFamily="34" charset="-34"/>
              </a:rPr>
              <a:t>SiOnline Technomart Private Limited. Support@sionline.co.in  </a:t>
            </a:r>
            <a:br>
              <a:rPr lang="en-US" dirty="0">
                <a:solidFill>
                  <a:schemeClr val="tx1"/>
                </a:solidFill>
                <a:latin typeface="Leelawadee" pitchFamily="34" charset="-34"/>
                <a:cs typeface="Leelawadee" pitchFamily="34" charset="-34"/>
              </a:rPr>
            </a:br>
            <a:endParaRPr lang="en-US" dirty="0">
              <a:solidFill>
                <a:schemeClr val="tx1"/>
              </a:solidFill>
              <a:latin typeface="Leelawadee" pitchFamily="34" charset="-34"/>
              <a:cs typeface="Leelawadee" pitchFamily="34" charset="-34"/>
            </a:endParaRPr>
          </a:p>
        </p:txBody>
      </p:sp>
      <p:sp>
        <p:nvSpPr>
          <p:cNvPr id="4" name="Slide Number Placeholder 3"/>
          <p:cNvSpPr>
            <a:spLocks noGrp="1"/>
          </p:cNvSpPr>
          <p:nvPr>
            <p:ph type="sldNum" sz="quarter" idx="12"/>
          </p:nvPr>
        </p:nvSpPr>
        <p:spPr>
          <a:xfrm>
            <a:off x="8100392" y="6165304"/>
            <a:ext cx="502920" cy="502920"/>
          </a:xfrm>
        </p:spPr>
        <p:txBody>
          <a:bodyPr numCol="1"/>
          <a:lstStyle/>
          <a:p>
            <a:fld id="{6BA7E28A-CFCE-44D1-9ED5-FF1A35F2656D}" type="slidenum">
              <a:rPr lang="en-US" smtClean="0"/>
              <a:t>19</a:t>
            </a:fld>
            <a:endParaRPr lang="en-US" dirty="0"/>
          </a:p>
        </p:txBody>
      </p:sp>
      <p:sp>
        <p:nvSpPr>
          <p:cNvPr id="6" name="TextBox 5"/>
          <p:cNvSpPr txBox="1"/>
          <p:nvPr/>
        </p:nvSpPr>
        <p:spPr>
          <a:xfrm>
            <a:off x="213367" y="2996952"/>
            <a:ext cx="8640960" cy="1631216"/>
          </a:xfrm>
          <a:prstGeom prst="rect">
            <a:avLst/>
          </a:prstGeom>
        </p:spPr>
        <p:style>
          <a:lnRef idx="2">
            <a:schemeClr val="accent2"/>
          </a:lnRef>
          <a:fillRef idx="1">
            <a:schemeClr val="lt1"/>
          </a:fillRef>
          <a:effectRef idx="0">
            <a:schemeClr val="accent2"/>
          </a:effectRef>
          <a:fontRef idx="minor">
            <a:schemeClr val="dk1"/>
          </a:fontRef>
        </p:style>
        <p:txBody>
          <a:bodyPr wrap="square" numCol="1" spcCol="720000" rtlCol="0">
            <a:spAutoFit/>
          </a:bodyPr>
          <a:lstStyle/>
          <a:p>
            <a:pPr algn="ctr"/>
            <a:r>
              <a:rPr lang="en-US" sz="2000" b="1" dirty="0" smtClean="0">
                <a:solidFill>
                  <a:srgbClr val="FF0000"/>
                </a:solidFill>
                <a:latin typeface="Leelawadee" pitchFamily="34" charset="-34"/>
                <a:cs typeface="Leelawadee" pitchFamily="34" charset="-34"/>
              </a:rPr>
              <a:t>Meet Us at</a:t>
            </a:r>
          </a:p>
          <a:p>
            <a:pPr algn="ctr"/>
            <a:r>
              <a:rPr lang="en-US" sz="2000" b="1" dirty="0" smtClean="0">
                <a:latin typeface="Leelawadee" pitchFamily="34" charset="-34"/>
                <a:cs typeface="Leelawadee" pitchFamily="34" charset="-34"/>
              </a:rPr>
              <a:t>Si Online Technomart Private Limited,</a:t>
            </a:r>
          </a:p>
          <a:p>
            <a:pPr algn="ctr"/>
            <a:r>
              <a:rPr lang="en-US" sz="2000" b="1" dirty="0" smtClean="0">
                <a:latin typeface="Leelawadee" pitchFamily="34" charset="-34"/>
                <a:cs typeface="Leelawadee" pitchFamily="34" charset="-34"/>
              </a:rPr>
              <a:t>6, </a:t>
            </a:r>
            <a:r>
              <a:rPr lang="en-US" sz="2000" b="1" dirty="0" err="1">
                <a:latin typeface="Leelawadee" pitchFamily="34" charset="-34"/>
                <a:cs typeface="Leelawadee" pitchFamily="34" charset="-34"/>
              </a:rPr>
              <a:t>Mitra</a:t>
            </a:r>
            <a:r>
              <a:rPr lang="en-US" sz="2000" b="1" dirty="0">
                <a:latin typeface="Leelawadee" pitchFamily="34" charset="-34"/>
                <a:cs typeface="Leelawadee" pitchFamily="34" charset="-34"/>
              </a:rPr>
              <a:t> </a:t>
            </a:r>
            <a:r>
              <a:rPr lang="en-US" sz="2000" b="1" dirty="0" err="1">
                <a:latin typeface="Leelawadee" pitchFamily="34" charset="-34"/>
                <a:cs typeface="Leelawadee" pitchFamily="34" charset="-34"/>
              </a:rPr>
              <a:t>Niwas</a:t>
            </a:r>
            <a:r>
              <a:rPr lang="en-US" sz="2000" b="1">
                <a:latin typeface="Leelawadee" pitchFamily="34" charset="-34"/>
                <a:cs typeface="Leelawadee" pitchFamily="34" charset="-34"/>
              </a:rPr>
              <a:t> </a:t>
            </a:r>
            <a:r>
              <a:rPr lang="en-US" sz="2000" b="1" smtClean="0">
                <a:latin typeface="Leelawadee" pitchFamily="34" charset="-34"/>
                <a:cs typeface="Leelawadee" pitchFamily="34" charset="-34"/>
              </a:rPr>
              <a:t>Road, </a:t>
            </a:r>
            <a:endParaRPr lang="en-US" sz="2000" b="1" dirty="0" smtClean="0">
              <a:latin typeface="Leelawadee" pitchFamily="34" charset="-34"/>
              <a:cs typeface="Leelawadee" pitchFamily="34" charset="-34"/>
            </a:endParaRPr>
          </a:p>
          <a:p>
            <a:pPr algn="ctr"/>
            <a:r>
              <a:rPr lang="en-US" sz="2000" b="1" dirty="0" smtClean="0">
                <a:latin typeface="Leelawadee" pitchFamily="34" charset="-34"/>
                <a:cs typeface="Leelawadee" pitchFamily="34" charset="-34"/>
              </a:rPr>
              <a:t>Near </a:t>
            </a:r>
            <a:r>
              <a:rPr lang="en-US" sz="2000" b="1" dirty="0" err="1" smtClean="0">
                <a:latin typeface="Leelawadee" pitchFamily="34" charset="-34"/>
                <a:cs typeface="Leelawadee" pitchFamily="34" charset="-34"/>
              </a:rPr>
              <a:t>Rangoli</a:t>
            </a:r>
            <a:r>
              <a:rPr lang="en-US" sz="2000" b="1" dirty="0" smtClean="0">
                <a:latin typeface="Leelawadee" pitchFamily="34" charset="-34"/>
                <a:cs typeface="Leelawadee" pitchFamily="34" charset="-34"/>
              </a:rPr>
              <a:t>,</a:t>
            </a:r>
          </a:p>
          <a:p>
            <a:pPr algn="ctr"/>
            <a:r>
              <a:rPr lang="en-US" sz="2000" b="1" dirty="0" smtClean="0">
                <a:latin typeface="Leelawadee" pitchFamily="34" charset="-34"/>
                <a:cs typeface="Leelawadee" pitchFamily="34" charset="-34"/>
              </a:rPr>
              <a:t>Ratlam (MP) 457001</a:t>
            </a:r>
            <a:endParaRPr lang="en-US" sz="2000" b="1" dirty="0">
              <a:latin typeface="Leelawadee" pitchFamily="34" charset="-34"/>
              <a:cs typeface="Leelawadee" pitchFamily="34" charset="-34"/>
            </a:endParaRPr>
          </a:p>
        </p:txBody>
      </p:sp>
      <p:sp>
        <p:nvSpPr>
          <p:cNvPr id="7" name="TextBox 6"/>
          <p:cNvSpPr txBox="1"/>
          <p:nvPr/>
        </p:nvSpPr>
        <p:spPr>
          <a:xfrm>
            <a:off x="5835494" y="1973965"/>
            <a:ext cx="3128994" cy="707886"/>
          </a:xfrm>
          <a:prstGeom prst="rect">
            <a:avLst/>
          </a:prstGeom>
          <a:noFill/>
        </p:spPr>
        <p:txBody>
          <a:bodyPr wrap="square" numCol="1" spcCol="720000" rtlCol="0">
            <a:spAutoFit/>
          </a:bodyPr>
          <a:lstStyle/>
          <a:p>
            <a:pPr algn="ctr"/>
            <a:r>
              <a:rPr lang="en-US" sz="2000" b="1" dirty="0" smtClean="0">
                <a:solidFill>
                  <a:srgbClr val="FF0000"/>
                </a:solidFill>
                <a:latin typeface="Leelawadee" pitchFamily="34" charset="-34"/>
                <a:cs typeface="Leelawadee" pitchFamily="34" charset="-34"/>
              </a:rPr>
              <a:t>Email Us at </a:t>
            </a:r>
          </a:p>
          <a:p>
            <a:pPr algn="ctr"/>
            <a:r>
              <a:rPr lang="en-US" sz="2000" b="1" dirty="0" smtClean="0">
                <a:latin typeface="Leelawadee" pitchFamily="34" charset="-34"/>
                <a:cs typeface="Leelawadee" pitchFamily="34" charset="-34"/>
                <a:hlinkClick r:id="rId2"/>
              </a:rPr>
              <a:t>support@sionline.co.in</a:t>
            </a:r>
            <a:endParaRPr lang="en-US" sz="2000" b="1" dirty="0">
              <a:latin typeface="Leelawadee" pitchFamily="34" charset="-34"/>
              <a:cs typeface="Leelawadee" pitchFamily="34" charset="-34"/>
            </a:endParaRPr>
          </a:p>
        </p:txBody>
      </p:sp>
      <p:sp>
        <p:nvSpPr>
          <p:cNvPr id="8" name="TextBox 7"/>
          <p:cNvSpPr txBox="1"/>
          <p:nvPr/>
        </p:nvSpPr>
        <p:spPr>
          <a:xfrm>
            <a:off x="179512" y="1990255"/>
            <a:ext cx="2940408" cy="707886"/>
          </a:xfrm>
          <a:prstGeom prst="rect">
            <a:avLst/>
          </a:prstGeom>
          <a:noFill/>
        </p:spPr>
        <p:txBody>
          <a:bodyPr wrap="square" numCol="1" spcCol="720000" rtlCol="0">
            <a:spAutoFit/>
          </a:bodyPr>
          <a:lstStyle/>
          <a:p>
            <a:pPr algn="ctr"/>
            <a:r>
              <a:rPr lang="en-US" sz="2000" b="1" dirty="0" smtClean="0">
                <a:solidFill>
                  <a:srgbClr val="FF0000"/>
                </a:solidFill>
                <a:latin typeface="Leelawadee" pitchFamily="34" charset="-34"/>
                <a:cs typeface="Leelawadee" pitchFamily="34" charset="-34"/>
              </a:rPr>
              <a:t>Visit us at </a:t>
            </a:r>
          </a:p>
          <a:p>
            <a:pPr algn="ctr"/>
            <a:r>
              <a:rPr lang="en-US" sz="2000" b="1" dirty="0" smtClean="0">
                <a:latin typeface="Leelawadee" pitchFamily="34" charset="-34"/>
                <a:cs typeface="Leelawadee" pitchFamily="34" charset="-34"/>
                <a:hlinkClick r:id="rId3"/>
              </a:rPr>
              <a:t>www.sionline.co.in</a:t>
            </a:r>
            <a:endParaRPr lang="en-US" sz="2000" b="1" dirty="0" smtClean="0">
              <a:latin typeface="Leelawadee" pitchFamily="34" charset="-34"/>
              <a:cs typeface="Leelawadee" pitchFamily="34" charset="-34"/>
            </a:endParaRPr>
          </a:p>
        </p:txBody>
      </p:sp>
      <p:sp>
        <p:nvSpPr>
          <p:cNvPr id="9" name="TextBox 8"/>
          <p:cNvSpPr txBox="1"/>
          <p:nvPr/>
        </p:nvSpPr>
        <p:spPr>
          <a:xfrm>
            <a:off x="1043608" y="332656"/>
            <a:ext cx="6912768" cy="738664"/>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4200" b="1" dirty="0" smtClean="0">
                <a:solidFill>
                  <a:schemeClr val="bg1"/>
                </a:solidFill>
                <a:latin typeface="Leelawadee" pitchFamily="34" charset="-34"/>
                <a:cs typeface="Leelawadee" pitchFamily="34" charset="-34"/>
              </a:rPr>
              <a:t>Thank You</a:t>
            </a:r>
            <a:endParaRPr lang="en-US" sz="4200" b="1" dirty="0">
              <a:solidFill>
                <a:schemeClr val="bg1"/>
              </a:solidFill>
              <a:latin typeface="Leelawadee" pitchFamily="34" charset="-34"/>
              <a:cs typeface="Leelawadee" pitchFamily="34" charset="-34"/>
            </a:endParaRPr>
          </a:p>
        </p:txBody>
      </p:sp>
      <p:sp>
        <p:nvSpPr>
          <p:cNvPr id="10" name="TextBox 9"/>
          <p:cNvSpPr txBox="1"/>
          <p:nvPr/>
        </p:nvSpPr>
        <p:spPr>
          <a:xfrm>
            <a:off x="2885476" y="1977770"/>
            <a:ext cx="2940408" cy="707886"/>
          </a:xfrm>
          <a:prstGeom prst="rect">
            <a:avLst/>
          </a:prstGeom>
          <a:noFill/>
        </p:spPr>
        <p:txBody>
          <a:bodyPr wrap="square" numCol="1" spcCol="720000" rtlCol="0">
            <a:spAutoFit/>
          </a:bodyPr>
          <a:lstStyle/>
          <a:p>
            <a:pPr algn="ctr"/>
            <a:r>
              <a:rPr lang="en-US" sz="2000" b="1" dirty="0" smtClean="0">
                <a:solidFill>
                  <a:srgbClr val="FF0000"/>
                </a:solidFill>
                <a:latin typeface="Leelawadee" pitchFamily="34" charset="-34"/>
                <a:cs typeface="Leelawadee" pitchFamily="34" charset="-34"/>
              </a:rPr>
              <a:t>Call us at </a:t>
            </a:r>
          </a:p>
          <a:p>
            <a:pPr algn="ctr"/>
            <a:r>
              <a:rPr lang="en-US" sz="2000" b="1" dirty="0" smtClean="0">
                <a:latin typeface="Leelawadee" pitchFamily="34" charset="-34"/>
                <a:cs typeface="Leelawadee" pitchFamily="34" charset="-34"/>
              </a:rPr>
              <a:t>8821822500</a:t>
            </a:r>
          </a:p>
        </p:txBody>
      </p:sp>
    </p:spTree>
    <p:extLst>
      <p:ext uri="{BB962C8B-B14F-4D97-AF65-F5344CB8AC3E}">
        <p14:creationId xmlns:p14="http://schemas.microsoft.com/office/powerpoint/2010/main" val="3305832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10-December-2018	</a:t>
            </a:r>
            <a:endParaRPr lang="en-US" dirty="0"/>
          </a:p>
        </p:txBody>
      </p:sp>
      <p:sp>
        <p:nvSpPr>
          <p:cNvPr id="3" name="Footer Placeholder 2"/>
          <p:cNvSpPr>
            <a:spLocks noGrp="1"/>
          </p:cNvSpPr>
          <p:nvPr>
            <p:ph type="ftr" sz="quarter" idx="11"/>
          </p:nvPr>
        </p:nvSpPr>
        <p:spPr/>
        <p:txBody>
          <a:bodyPr/>
          <a:lstStyle/>
          <a:p>
            <a:r>
              <a:rPr lang="en-US" dirty="0" err="1" smtClean="0"/>
              <a:t>SiOnline</a:t>
            </a:r>
            <a:r>
              <a:rPr lang="en-US" dirty="0" smtClean="0"/>
              <a:t> </a:t>
            </a:r>
            <a:r>
              <a:rPr lang="en-US" dirty="0" err="1" smtClean="0"/>
              <a:t>Technomart</a:t>
            </a:r>
            <a:r>
              <a:rPr lang="en-US" dirty="0" smtClean="0"/>
              <a:t> Private Limited. Support@sionline.co.in  Call us 9993053955</a:t>
            </a:r>
          </a:p>
        </p:txBody>
      </p:sp>
      <p:sp>
        <p:nvSpPr>
          <p:cNvPr id="4" name="Slide Number Placeholder 3"/>
          <p:cNvSpPr>
            <a:spLocks noGrp="1"/>
          </p:cNvSpPr>
          <p:nvPr>
            <p:ph type="sldNum" sz="quarter" idx="12"/>
          </p:nvPr>
        </p:nvSpPr>
        <p:spPr/>
        <p:txBody>
          <a:bodyPr/>
          <a:lstStyle/>
          <a:p>
            <a:fld id="{06FB4521-FD2B-40C1-AC51-474DFCB1D200}" type="slidenum">
              <a:rPr lang="en-US" smtClean="0"/>
              <a:t>2</a:t>
            </a:fld>
            <a:endParaRPr lang="en-US"/>
          </a:p>
        </p:txBody>
      </p:sp>
      <p:sp>
        <p:nvSpPr>
          <p:cNvPr id="5" name="TextBox 4"/>
          <p:cNvSpPr txBox="1"/>
          <p:nvPr/>
        </p:nvSpPr>
        <p:spPr>
          <a:xfrm>
            <a:off x="402088" y="260648"/>
            <a:ext cx="8501870" cy="430887"/>
          </a:xfrm>
          <a:prstGeom prst="rect">
            <a:avLst/>
          </a:prstGeom>
          <a:noFill/>
        </p:spPr>
        <p:txBody>
          <a:bodyPr wrap="square" rtlCol="0">
            <a:spAutoFit/>
          </a:bodyPr>
          <a:lstStyle/>
          <a:p>
            <a:r>
              <a:rPr lang="en-US" sz="2200" b="1" dirty="0" smtClean="0">
                <a:solidFill>
                  <a:srgbClr val="FF0000"/>
                </a:solidFill>
                <a:cs typeface="Leelawadee"/>
              </a:rPr>
              <a:t>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7822"/>
            <a:ext cx="9144000" cy="3825551"/>
          </a:xfrm>
          <a:prstGeom prst="rect">
            <a:avLst/>
          </a:prstGeom>
        </p:spPr>
      </p:pic>
    </p:spTree>
    <p:extLst>
      <p:ext uri="{BB962C8B-B14F-4D97-AF65-F5344CB8AC3E}">
        <p14:creationId xmlns:p14="http://schemas.microsoft.com/office/powerpoint/2010/main" val="4804302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19-November-2015</a:t>
            </a:r>
            <a:endParaRPr lang="en-US"/>
          </a:p>
        </p:txBody>
      </p:sp>
      <p:sp>
        <p:nvSpPr>
          <p:cNvPr id="3" name="Footer Placeholder 2"/>
          <p:cNvSpPr>
            <a:spLocks noGrp="1"/>
          </p:cNvSpPr>
          <p:nvPr>
            <p:ph type="ftr" sz="quarter" idx="11"/>
          </p:nvPr>
        </p:nvSpPr>
        <p:spPr/>
        <p:txBody>
          <a:bodyPr/>
          <a:lstStyle/>
          <a:p>
            <a:r>
              <a:rPr lang="en-US" smtClean="0"/>
              <a:t>SiOnline Technomart Private Limited. Support@sionline.co.in  Call us at 07412-660330</a:t>
            </a:r>
            <a:endParaRPr lang="en-US" dirty="0"/>
          </a:p>
        </p:txBody>
      </p:sp>
      <p:sp>
        <p:nvSpPr>
          <p:cNvPr id="4" name="Slide Number Placeholder 3"/>
          <p:cNvSpPr>
            <a:spLocks noGrp="1"/>
          </p:cNvSpPr>
          <p:nvPr>
            <p:ph type="sldNum" sz="quarter" idx="12"/>
          </p:nvPr>
        </p:nvSpPr>
        <p:spPr/>
        <p:txBody>
          <a:bodyPr/>
          <a:lstStyle/>
          <a:p>
            <a:fld id="{06FB4521-FD2B-40C1-AC51-474DFCB1D200}" type="slidenum">
              <a:rPr lang="en-US" smtClean="0"/>
              <a:t>20</a:t>
            </a:fld>
            <a:endParaRPr lang="en-US"/>
          </a:p>
        </p:txBody>
      </p:sp>
      <p:sp>
        <p:nvSpPr>
          <p:cNvPr id="5" name="Rectangle 4"/>
          <p:cNvSpPr/>
          <p:nvPr/>
        </p:nvSpPr>
        <p:spPr>
          <a:xfrm>
            <a:off x="180374" y="1124744"/>
            <a:ext cx="8741912" cy="3939540"/>
          </a:xfrm>
          <a:prstGeom prst="rect">
            <a:avLst/>
          </a:prstGeom>
        </p:spPr>
        <p:txBody>
          <a:bodyPr wrap="square">
            <a:spAutoFit/>
          </a:bodyPr>
          <a:lstStyle/>
          <a:p>
            <a:r>
              <a:rPr lang="en-US" sz="3600" b="1" dirty="0" smtClean="0">
                <a:solidFill>
                  <a:srgbClr val="FF0000"/>
                </a:solidFill>
                <a:latin typeface="Courier New" panose="02070309020205020404" pitchFamily="49" charset="0"/>
              </a:rPr>
              <a:t>Page Keywords:</a:t>
            </a:r>
            <a:r>
              <a:rPr lang="en-US" sz="3600" dirty="0"/>
              <a:t> </a:t>
            </a:r>
            <a:endParaRPr lang="en-US" sz="3600" dirty="0" smtClean="0"/>
          </a:p>
          <a:p>
            <a:r>
              <a:rPr lang="en-US" sz="5200" b="1" dirty="0" smtClean="0">
                <a:solidFill>
                  <a:srgbClr val="FF0000"/>
                </a:solidFill>
              </a:rPr>
              <a:t>BBPS AGENT </a:t>
            </a:r>
            <a:r>
              <a:rPr lang="en-US" sz="5200" b="1" dirty="0">
                <a:solidFill>
                  <a:srgbClr val="FF0000"/>
                </a:solidFill>
              </a:rPr>
              <a:t>REGISTRATION </a:t>
            </a:r>
            <a:endParaRPr lang="en-US" sz="5200" b="1" dirty="0" smtClean="0">
              <a:solidFill>
                <a:srgbClr val="FF0000"/>
              </a:solidFill>
              <a:latin typeface="Courier New" panose="02070309020205020404" pitchFamily="49" charset="0"/>
            </a:endParaRPr>
          </a:p>
          <a:p>
            <a:r>
              <a:rPr lang="en-US" dirty="0"/>
              <a:t>BBPS AGENT REGISTRATION | BBPS Agent Registration | </a:t>
            </a:r>
            <a:r>
              <a:rPr lang="en-US" dirty="0" err="1"/>
              <a:t>bbps</a:t>
            </a:r>
            <a:r>
              <a:rPr lang="en-US" dirty="0"/>
              <a:t> agent registration | </a:t>
            </a:r>
            <a:r>
              <a:rPr lang="en-US" dirty="0" err="1"/>
              <a:t>bbps</a:t>
            </a:r>
            <a:r>
              <a:rPr lang="en-US" dirty="0"/>
              <a:t> agent login | </a:t>
            </a:r>
            <a:r>
              <a:rPr lang="en-US" dirty="0" err="1"/>
              <a:t>bharat</a:t>
            </a:r>
            <a:r>
              <a:rPr lang="en-US" dirty="0"/>
              <a:t> bill payment system agent registration | become </a:t>
            </a:r>
            <a:r>
              <a:rPr lang="en-US" dirty="0" err="1"/>
              <a:t>bbps</a:t>
            </a:r>
            <a:r>
              <a:rPr lang="en-US" dirty="0"/>
              <a:t> agent | create </a:t>
            </a:r>
            <a:r>
              <a:rPr lang="en-US" dirty="0" err="1"/>
              <a:t>bbps</a:t>
            </a:r>
            <a:r>
              <a:rPr lang="en-US" dirty="0"/>
              <a:t> agent login id | </a:t>
            </a:r>
            <a:r>
              <a:rPr lang="en-US" dirty="0" err="1"/>
              <a:t>bbps</a:t>
            </a:r>
            <a:r>
              <a:rPr lang="en-US" dirty="0"/>
              <a:t> agency registration | </a:t>
            </a:r>
            <a:r>
              <a:rPr lang="en-US" dirty="0" err="1"/>
              <a:t>bbps</a:t>
            </a:r>
            <a:r>
              <a:rPr lang="en-US" dirty="0"/>
              <a:t> agent </a:t>
            </a:r>
            <a:r>
              <a:rPr lang="en-US" dirty="0" err="1"/>
              <a:t>kaise</a:t>
            </a:r>
            <a:r>
              <a:rPr lang="en-US" dirty="0"/>
              <a:t> bane | </a:t>
            </a:r>
            <a:r>
              <a:rPr lang="en-US" dirty="0" err="1"/>
              <a:t>bbps</a:t>
            </a:r>
            <a:r>
              <a:rPr lang="en-US" dirty="0"/>
              <a:t> license | </a:t>
            </a:r>
            <a:r>
              <a:rPr lang="en-US" dirty="0" err="1"/>
              <a:t>bbps</a:t>
            </a:r>
            <a:r>
              <a:rPr lang="en-US" dirty="0"/>
              <a:t> agency provider | </a:t>
            </a:r>
            <a:r>
              <a:rPr lang="en-US" dirty="0" err="1"/>
              <a:t>bbps</a:t>
            </a:r>
            <a:r>
              <a:rPr lang="en-US" dirty="0"/>
              <a:t> </a:t>
            </a:r>
            <a:r>
              <a:rPr lang="en-US" dirty="0" err="1"/>
              <a:t>authorised</a:t>
            </a:r>
            <a:r>
              <a:rPr lang="en-US" dirty="0"/>
              <a:t> agent institution | </a:t>
            </a:r>
            <a:r>
              <a:rPr lang="en-US" dirty="0" err="1"/>
              <a:t>bbps</a:t>
            </a:r>
            <a:r>
              <a:rPr lang="en-US" dirty="0"/>
              <a:t> authorized agent | </a:t>
            </a:r>
            <a:r>
              <a:rPr lang="en-US" dirty="0" err="1"/>
              <a:t>bbps</a:t>
            </a:r>
            <a:r>
              <a:rPr lang="en-US" dirty="0"/>
              <a:t> principal service provider | </a:t>
            </a:r>
            <a:r>
              <a:rPr lang="en-US" dirty="0" err="1"/>
              <a:t>bbps</a:t>
            </a:r>
            <a:r>
              <a:rPr lang="en-US" dirty="0"/>
              <a:t> agent registration fee | </a:t>
            </a:r>
            <a:r>
              <a:rPr lang="en-US" dirty="0" err="1"/>
              <a:t>bbps</a:t>
            </a:r>
            <a:r>
              <a:rPr lang="en-US" dirty="0"/>
              <a:t> agency provider | how to get </a:t>
            </a:r>
            <a:r>
              <a:rPr lang="en-US" dirty="0" err="1"/>
              <a:t>bbps</a:t>
            </a:r>
            <a:r>
              <a:rPr lang="en-US" dirty="0"/>
              <a:t> agency | </a:t>
            </a:r>
            <a:r>
              <a:rPr lang="en-US" dirty="0" err="1"/>
              <a:t>irctc</a:t>
            </a:r>
            <a:r>
              <a:rPr lang="en-US" dirty="0"/>
              <a:t> agent registration | </a:t>
            </a:r>
            <a:r>
              <a:rPr lang="en-US" dirty="0" err="1"/>
              <a:t>kisok</a:t>
            </a:r>
            <a:r>
              <a:rPr lang="en-US" dirty="0"/>
              <a:t> banking | bank </a:t>
            </a:r>
            <a:r>
              <a:rPr lang="en-US" dirty="0" err="1"/>
              <a:t>grahak</a:t>
            </a:r>
            <a:r>
              <a:rPr lang="en-US" dirty="0"/>
              <a:t> </a:t>
            </a:r>
            <a:r>
              <a:rPr lang="en-US" dirty="0" err="1"/>
              <a:t>seva</a:t>
            </a:r>
            <a:r>
              <a:rPr lang="en-US" dirty="0"/>
              <a:t> </a:t>
            </a:r>
            <a:r>
              <a:rPr lang="en-US" dirty="0" err="1"/>
              <a:t>kendra</a:t>
            </a:r>
            <a:r>
              <a:rPr lang="en-US" dirty="0"/>
              <a:t> | </a:t>
            </a:r>
            <a:r>
              <a:rPr lang="en-US" dirty="0" err="1"/>
              <a:t>fastag</a:t>
            </a:r>
            <a:r>
              <a:rPr lang="en-US" dirty="0"/>
              <a:t> | </a:t>
            </a:r>
            <a:r>
              <a:rPr lang="en-US" dirty="0" err="1"/>
              <a:t>aeps</a:t>
            </a:r>
            <a:r>
              <a:rPr lang="en-US" dirty="0"/>
              <a:t> | </a:t>
            </a:r>
            <a:r>
              <a:rPr lang="en-US" dirty="0" err="1"/>
              <a:t>aadhar</a:t>
            </a:r>
            <a:r>
              <a:rPr lang="en-US" dirty="0"/>
              <a:t> enabled payment system | </a:t>
            </a:r>
            <a:r>
              <a:rPr lang="en-US" dirty="0" err="1"/>
              <a:t>bharat</a:t>
            </a:r>
            <a:r>
              <a:rPr lang="en-US" dirty="0"/>
              <a:t> bill payment system | mini </a:t>
            </a:r>
            <a:r>
              <a:rPr lang="en-US" dirty="0" err="1"/>
              <a:t>atm</a:t>
            </a:r>
            <a:r>
              <a:rPr lang="en-US" dirty="0"/>
              <a:t> | money </a:t>
            </a:r>
            <a:r>
              <a:rPr lang="en-US" dirty="0" err="1"/>
              <a:t>trasnfer</a:t>
            </a:r>
            <a:r>
              <a:rPr lang="en-US" dirty="0"/>
              <a:t> | </a:t>
            </a:r>
            <a:r>
              <a:rPr lang="en-US" dirty="0" err="1"/>
              <a:t>bbps</a:t>
            </a:r>
            <a:r>
              <a:rPr lang="en-US" dirty="0"/>
              <a:t> | </a:t>
            </a:r>
            <a:r>
              <a:rPr lang="en-US" dirty="0" err="1"/>
              <a:t>irctc</a:t>
            </a:r>
            <a:r>
              <a:rPr lang="en-US" dirty="0"/>
              <a:t> | Pancard | </a:t>
            </a:r>
            <a:r>
              <a:rPr lang="en-US" dirty="0" err="1"/>
              <a:t>uti</a:t>
            </a:r>
            <a:r>
              <a:rPr lang="en-US" dirty="0"/>
              <a:t> </a:t>
            </a:r>
            <a:r>
              <a:rPr lang="en-US" dirty="0" err="1"/>
              <a:t>psa</a:t>
            </a:r>
            <a:r>
              <a:rPr lang="en-US" dirty="0"/>
              <a:t> </a:t>
            </a:r>
            <a:r>
              <a:rPr lang="en-US" dirty="0" err="1"/>
              <a:t>pancard</a:t>
            </a:r>
            <a:r>
              <a:rPr lang="en-US" dirty="0"/>
              <a:t> agent registration | multi recharge </a:t>
            </a:r>
            <a:r>
              <a:rPr lang="en-US" dirty="0" err="1"/>
              <a:t>sim</a:t>
            </a:r>
            <a:endParaRPr lang="en-US" dirty="0"/>
          </a:p>
        </p:txBody>
      </p:sp>
    </p:spTree>
    <p:extLst>
      <p:ext uri="{BB962C8B-B14F-4D97-AF65-F5344CB8AC3E}">
        <p14:creationId xmlns:p14="http://schemas.microsoft.com/office/powerpoint/2010/main" val="3728570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10-December-2018	</a:t>
            </a:r>
            <a:endParaRPr lang="en-US" dirty="0"/>
          </a:p>
        </p:txBody>
      </p:sp>
      <p:sp>
        <p:nvSpPr>
          <p:cNvPr id="3" name="Footer Placeholder 2"/>
          <p:cNvSpPr>
            <a:spLocks noGrp="1"/>
          </p:cNvSpPr>
          <p:nvPr>
            <p:ph type="ftr" sz="quarter" idx="11"/>
          </p:nvPr>
        </p:nvSpPr>
        <p:spPr/>
        <p:txBody>
          <a:bodyPr/>
          <a:lstStyle/>
          <a:p>
            <a:r>
              <a:rPr lang="en-US" dirty="0" err="1" smtClean="0"/>
              <a:t>SiOnline</a:t>
            </a:r>
            <a:r>
              <a:rPr lang="en-US" dirty="0" smtClean="0"/>
              <a:t> </a:t>
            </a:r>
            <a:r>
              <a:rPr lang="en-US" dirty="0" err="1" smtClean="0"/>
              <a:t>Technomart</a:t>
            </a:r>
            <a:r>
              <a:rPr lang="en-US" dirty="0" smtClean="0"/>
              <a:t> Private Limited. Support@sionline.co.in  Call us 9993053955</a:t>
            </a:r>
          </a:p>
        </p:txBody>
      </p:sp>
      <p:sp>
        <p:nvSpPr>
          <p:cNvPr id="4" name="Slide Number Placeholder 3"/>
          <p:cNvSpPr>
            <a:spLocks noGrp="1"/>
          </p:cNvSpPr>
          <p:nvPr>
            <p:ph type="sldNum" sz="quarter" idx="12"/>
          </p:nvPr>
        </p:nvSpPr>
        <p:spPr/>
        <p:txBody>
          <a:bodyPr/>
          <a:lstStyle/>
          <a:p>
            <a:fld id="{06FB4521-FD2B-40C1-AC51-474DFCB1D200}" type="slidenum">
              <a:rPr lang="en-US" smtClean="0"/>
              <a:t>3</a:t>
            </a:fld>
            <a:endParaRPr lang="en-US"/>
          </a:p>
        </p:txBody>
      </p:sp>
      <p:sp>
        <p:nvSpPr>
          <p:cNvPr id="5" name="TextBox 4"/>
          <p:cNvSpPr txBox="1"/>
          <p:nvPr/>
        </p:nvSpPr>
        <p:spPr>
          <a:xfrm>
            <a:off x="576688" y="260648"/>
            <a:ext cx="8327270" cy="369332"/>
          </a:xfrm>
          <a:prstGeom prst="rect">
            <a:avLst/>
          </a:prstGeom>
          <a:noFill/>
        </p:spPr>
        <p:txBody>
          <a:bodyPr wrap="square" rtlCol="0">
            <a:spAutoFit/>
          </a:bodyPr>
          <a:lstStyle/>
          <a:p>
            <a:r>
              <a:rPr lang="en-US" b="1" dirty="0" smtClean="0">
                <a:solidFill>
                  <a:srgbClr val="FF0000"/>
                </a:solidFill>
                <a:latin typeface="Leelawadee"/>
                <a:cs typeface="Leelawadee"/>
              </a:rPr>
              <a:t>Introduction:</a:t>
            </a:r>
            <a:endParaRPr lang="en-US" dirty="0">
              <a:latin typeface="Leelawadee"/>
              <a:cs typeface="Leelawadee"/>
            </a:endParaRPr>
          </a:p>
        </p:txBody>
      </p:sp>
      <p:sp>
        <p:nvSpPr>
          <p:cNvPr id="6" name="Rectangle 5"/>
          <p:cNvSpPr/>
          <p:nvPr/>
        </p:nvSpPr>
        <p:spPr>
          <a:xfrm>
            <a:off x="576688" y="812728"/>
            <a:ext cx="8064896" cy="3000821"/>
          </a:xfrm>
          <a:prstGeom prst="rect">
            <a:avLst/>
          </a:prstGeom>
        </p:spPr>
        <p:txBody>
          <a:bodyPr wrap="square">
            <a:spAutoFit/>
          </a:bodyPr>
          <a:lstStyle/>
          <a:p>
            <a:pPr>
              <a:lnSpc>
                <a:spcPct val="150000"/>
              </a:lnSpc>
            </a:pPr>
            <a:r>
              <a:rPr lang="en-US" dirty="0" smtClean="0">
                <a:latin typeface="Leelawadee"/>
                <a:ea typeface="Calibri" panose="020F0502020204030204" pitchFamily="34" charset="0"/>
                <a:cs typeface="Arial" panose="020B0604020202020204" pitchFamily="34" charset="0"/>
              </a:rPr>
              <a:t>We </a:t>
            </a:r>
            <a:r>
              <a:rPr lang="en-US" dirty="0">
                <a:latin typeface="Leelawadee"/>
                <a:ea typeface="Calibri" panose="020F0502020204030204" pitchFamily="34" charset="0"/>
                <a:cs typeface="Arial" panose="020B0604020202020204" pitchFamily="34" charset="0"/>
              </a:rPr>
              <a:t>introduce Our Self as </a:t>
            </a:r>
            <a:r>
              <a:rPr lang="en-US" b="1" dirty="0">
                <a:latin typeface="Leelawadee"/>
                <a:ea typeface="Calibri" panose="020F0502020204030204" pitchFamily="34" charset="0"/>
                <a:cs typeface="Arial" panose="020B0604020202020204" pitchFamily="34" charset="0"/>
              </a:rPr>
              <a:t>SI Online </a:t>
            </a:r>
            <a:r>
              <a:rPr lang="en-US" b="1" dirty="0" err="1">
                <a:latin typeface="Leelawadee"/>
                <a:ea typeface="Calibri" panose="020F0502020204030204" pitchFamily="34" charset="0"/>
                <a:cs typeface="Arial" panose="020B0604020202020204" pitchFamily="34" charset="0"/>
              </a:rPr>
              <a:t>Technomart</a:t>
            </a:r>
            <a:r>
              <a:rPr lang="en-US" b="1" dirty="0">
                <a:latin typeface="Leelawadee"/>
                <a:ea typeface="Calibri" panose="020F0502020204030204" pitchFamily="34" charset="0"/>
                <a:cs typeface="Arial" panose="020B0604020202020204" pitchFamily="34" charset="0"/>
              </a:rPr>
              <a:t> Private Limited,</a:t>
            </a:r>
            <a:r>
              <a:rPr lang="en-US" dirty="0">
                <a:latin typeface="Leelawadee"/>
                <a:ea typeface="Calibri" panose="020F0502020204030204" pitchFamily="34" charset="0"/>
                <a:cs typeface="Arial" panose="020B0604020202020204" pitchFamily="34" charset="0"/>
              </a:rPr>
              <a:t> A Company </a:t>
            </a:r>
            <a:r>
              <a:rPr lang="en-US" b="1" dirty="0">
                <a:latin typeface="Leelawadee"/>
                <a:ea typeface="Calibri" panose="020F0502020204030204" pitchFamily="34" charset="0"/>
                <a:cs typeface="Arial" panose="020B0604020202020204" pitchFamily="34" charset="0"/>
              </a:rPr>
              <a:t>Founded in Year 2011</a:t>
            </a:r>
            <a:r>
              <a:rPr lang="en-US" dirty="0">
                <a:latin typeface="Leelawadee"/>
                <a:ea typeface="Calibri" panose="020F0502020204030204" pitchFamily="34" charset="0"/>
                <a:cs typeface="Arial" panose="020B0604020202020204" pitchFamily="34" charset="0"/>
              </a:rPr>
              <a:t> With Working for Mobile &amp; DTH Multi Recharge. From There to Today we have came a long </a:t>
            </a:r>
            <a:r>
              <a:rPr lang="en-US" dirty="0" smtClean="0">
                <a:latin typeface="Leelawadee"/>
                <a:ea typeface="Calibri" panose="020F0502020204030204" pitchFamily="34" charset="0"/>
                <a:cs typeface="Arial" panose="020B0604020202020204" pitchFamily="34" charset="0"/>
              </a:rPr>
              <a:t>Way</a:t>
            </a:r>
            <a:r>
              <a:rPr lang="en-US" dirty="0">
                <a:latin typeface="Leelawadee"/>
                <a:ea typeface="Calibri" panose="020F0502020204030204" pitchFamily="34" charset="0"/>
                <a:cs typeface="Arial" panose="020B0604020202020204" pitchFamily="34" charset="0"/>
              </a:rPr>
              <a:t> </a:t>
            </a:r>
            <a:r>
              <a:rPr lang="en-US" dirty="0">
                <a:latin typeface="Leelawadee"/>
              </a:rPr>
              <a:t>as </a:t>
            </a:r>
            <a:r>
              <a:rPr lang="en-US" dirty="0" err="1">
                <a:latin typeface="Leelawadee"/>
              </a:rPr>
              <a:t>Authorised</a:t>
            </a:r>
            <a:r>
              <a:rPr lang="en-US" dirty="0">
                <a:latin typeface="Leelawadee"/>
              </a:rPr>
              <a:t> Principal Service Provider of IRCTC in </a:t>
            </a:r>
            <a:r>
              <a:rPr lang="en-US" dirty="0" smtClean="0">
                <a:latin typeface="Leelawadee"/>
              </a:rPr>
              <a:t>May'2018</a:t>
            </a:r>
          </a:p>
          <a:p>
            <a:pPr>
              <a:lnSpc>
                <a:spcPct val="150000"/>
              </a:lnSpc>
            </a:pPr>
            <a:endParaRPr lang="en-US" dirty="0">
              <a:latin typeface="Leelawadee"/>
              <a:ea typeface="Calibri" panose="020F0502020204030204" pitchFamily="34" charset="0"/>
              <a:cs typeface="Arial" panose="020B0604020202020204" pitchFamily="34" charset="0"/>
            </a:endParaRPr>
          </a:p>
          <a:p>
            <a:pPr>
              <a:lnSpc>
                <a:spcPct val="150000"/>
              </a:lnSpc>
            </a:pPr>
            <a:endParaRPr lang="en-US" dirty="0" smtClean="0">
              <a:latin typeface="Leelawadee"/>
              <a:ea typeface="Calibri" panose="020F0502020204030204" pitchFamily="34" charset="0"/>
              <a:cs typeface="Arial" panose="020B0604020202020204" pitchFamily="34" charset="0"/>
            </a:endParaRPr>
          </a:p>
          <a:p>
            <a:pPr>
              <a:lnSpc>
                <a:spcPct val="150000"/>
              </a:lnSpc>
            </a:pPr>
            <a:endParaRPr lang="en-US" dirty="0">
              <a:effectLst/>
              <a:latin typeface="Leelawadee"/>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076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10-December-2018	</a:t>
            </a:r>
            <a:endParaRPr lang="en-US" dirty="0"/>
          </a:p>
        </p:txBody>
      </p:sp>
      <p:sp>
        <p:nvSpPr>
          <p:cNvPr id="3" name="Footer Placeholder 2"/>
          <p:cNvSpPr>
            <a:spLocks noGrp="1"/>
          </p:cNvSpPr>
          <p:nvPr>
            <p:ph type="ftr" sz="quarter" idx="11"/>
          </p:nvPr>
        </p:nvSpPr>
        <p:spPr/>
        <p:txBody>
          <a:bodyPr/>
          <a:lstStyle/>
          <a:p>
            <a:r>
              <a:rPr lang="en-US" dirty="0" err="1" smtClean="0"/>
              <a:t>SiOnline</a:t>
            </a:r>
            <a:r>
              <a:rPr lang="en-US" dirty="0" smtClean="0"/>
              <a:t> </a:t>
            </a:r>
            <a:r>
              <a:rPr lang="en-US" dirty="0" err="1" smtClean="0"/>
              <a:t>Technomart</a:t>
            </a:r>
            <a:r>
              <a:rPr lang="en-US" dirty="0" smtClean="0"/>
              <a:t> Private Limited. Support@sionline.co.in  Call us 9993053955</a:t>
            </a:r>
          </a:p>
        </p:txBody>
      </p:sp>
      <p:sp>
        <p:nvSpPr>
          <p:cNvPr id="4" name="Slide Number Placeholder 3"/>
          <p:cNvSpPr>
            <a:spLocks noGrp="1"/>
          </p:cNvSpPr>
          <p:nvPr>
            <p:ph type="sldNum" sz="quarter" idx="12"/>
          </p:nvPr>
        </p:nvSpPr>
        <p:spPr/>
        <p:txBody>
          <a:bodyPr/>
          <a:lstStyle/>
          <a:p>
            <a:fld id="{06FB4521-FD2B-40C1-AC51-474DFCB1D200}" type="slidenum">
              <a:rPr lang="en-US" smtClean="0"/>
              <a:t>4</a:t>
            </a:fld>
            <a:endParaRPr lang="en-US"/>
          </a:p>
        </p:txBody>
      </p:sp>
      <p:sp>
        <p:nvSpPr>
          <p:cNvPr id="5" name="TextBox 4"/>
          <p:cNvSpPr txBox="1"/>
          <p:nvPr/>
        </p:nvSpPr>
        <p:spPr>
          <a:xfrm>
            <a:off x="755576" y="212628"/>
            <a:ext cx="7122240" cy="769441"/>
          </a:xfrm>
          <a:prstGeom prst="rect">
            <a:avLst/>
          </a:prstGeom>
          <a:noFill/>
        </p:spPr>
        <p:txBody>
          <a:bodyPr wrap="square" rtlCol="0">
            <a:spAutoFit/>
          </a:bodyPr>
          <a:lstStyle/>
          <a:p>
            <a:r>
              <a:rPr lang="en-US" sz="2200" b="1" dirty="0" smtClean="0">
                <a:solidFill>
                  <a:srgbClr val="FF0000"/>
                </a:solidFill>
                <a:cs typeface="Leelawadee"/>
              </a:rPr>
              <a:t>Our Presence &amp; Network:</a:t>
            </a:r>
          </a:p>
          <a:p>
            <a:endParaRPr lang="en-US" sz="2200" dirty="0">
              <a:cs typeface="Leelawadee"/>
            </a:endParaRPr>
          </a:p>
        </p:txBody>
      </p:sp>
      <p:sp>
        <p:nvSpPr>
          <p:cNvPr id="6" name="Rectangle 5"/>
          <p:cNvSpPr/>
          <p:nvPr/>
        </p:nvSpPr>
        <p:spPr>
          <a:xfrm>
            <a:off x="755576" y="982069"/>
            <a:ext cx="7992888" cy="2862322"/>
          </a:xfrm>
          <a:prstGeom prst="rect">
            <a:avLst/>
          </a:prstGeom>
        </p:spPr>
        <p:txBody>
          <a:bodyPr wrap="square">
            <a:spAutoFit/>
          </a:bodyPr>
          <a:lstStyle/>
          <a:p>
            <a:pPr>
              <a:lnSpc>
                <a:spcPct val="200000"/>
              </a:lnSpc>
            </a:pPr>
            <a:r>
              <a:rPr lang="en-US" dirty="0">
                <a:solidFill>
                  <a:srgbClr val="222222"/>
                </a:solidFill>
                <a:latin typeface="Leelawadee UI" panose="020B0502040204020203" pitchFamily="34" charset="-34"/>
                <a:ea typeface="Times New Roman" panose="02020603050405020304" pitchFamily="18" charset="0"/>
                <a:cs typeface="Arial" panose="020B0604020202020204" pitchFamily="34" charset="0"/>
              </a:rPr>
              <a:t>Having Presence in Across India in All States From East to West &amp; North To South.,  </a:t>
            </a:r>
            <a:r>
              <a:rPr lang="en-US" b="1" dirty="0" smtClean="0">
                <a:solidFill>
                  <a:srgbClr val="222222"/>
                </a:solidFill>
                <a:latin typeface="Leelawadee UI" panose="020B0502040204020203" pitchFamily="34" charset="-34"/>
                <a:ea typeface="Times New Roman" panose="02020603050405020304" pitchFamily="18" charset="0"/>
                <a:cs typeface="Arial" panose="020B0604020202020204" pitchFamily="34" charset="0"/>
              </a:rPr>
              <a:t>we right now have around 1000+ LIVE WORKING AGENTS </a:t>
            </a:r>
            <a:r>
              <a:rPr lang="en-US" dirty="0" smtClean="0">
                <a:solidFill>
                  <a:srgbClr val="222222"/>
                </a:solidFill>
                <a:latin typeface="Leelawadee UI" panose="020B0502040204020203" pitchFamily="34" charset="-34"/>
                <a:ea typeface="Times New Roman" panose="02020603050405020304" pitchFamily="18" charset="0"/>
                <a:cs typeface="Arial" panose="020B0604020202020204" pitchFamily="34" charset="0"/>
              </a:rPr>
              <a:t>in </a:t>
            </a:r>
            <a:r>
              <a:rPr lang="en-US" dirty="0">
                <a:solidFill>
                  <a:srgbClr val="222222"/>
                </a:solidFill>
                <a:latin typeface="Leelawadee UI" panose="020B0502040204020203" pitchFamily="34" charset="-34"/>
                <a:ea typeface="Times New Roman" panose="02020603050405020304" pitchFamily="18" charset="0"/>
                <a:cs typeface="Arial" panose="020B0604020202020204" pitchFamily="34" charset="0"/>
              </a:rPr>
              <a:t>all verticals </a:t>
            </a:r>
            <a:r>
              <a:rPr lang="en-US" dirty="0" smtClean="0">
                <a:solidFill>
                  <a:srgbClr val="222222"/>
                </a:solidFill>
                <a:latin typeface="Leelawadee UI" panose="020B0502040204020203" pitchFamily="34" charset="-34"/>
                <a:ea typeface="Times New Roman" panose="02020603050405020304" pitchFamily="18" charset="0"/>
                <a:cs typeface="Arial" panose="020B0604020202020204" pitchFamily="34" charset="0"/>
              </a:rPr>
              <a:t>Biz Telecom, Travel, Medical Stores, Ticket Booking </a:t>
            </a:r>
            <a:r>
              <a:rPr lang="en-US" dirty="0" err="1" smtClean="0">
                <a:solidFill>
                  <a:srgbClr val="222222"/>
                </a:solidFill>
                <a:latin typeface="Leelawadee UI" panose="020B0502040204020203" pitchFamily="34" charset="-34"/>
                <a:ea typeface="Times New Roman" panose="02020603050405020304" pitchFamily="18" charset="0"/>
                <a:cs typeface="Arial" panose="020B0604020202020204" pitchFamily="34" charset="0"/>
              </a:rPr>
              <a:t>Centres</a:t>
            </a:r>
            <a:r>
              <a:rPr lang="en-US" dirty="0" smtClean="0">
                <a:solidFill>
                  <a:srgbClr val="222222"/>
                </a:solidFill>
                <a:latin typeface="Leelawadee UI" panose="020B0502040204020203" pitchFamily="34" charset="-34"/>
                <a:ea typeface="Times New Roman" panose="02020603050405020304" pitchFamily="18" charset="0"/>
                <a:cs typeface="Arial" panose="020B0604020202020204" pitchFamily="34" charset="0"/>
              </a:rPr>
              <a:t>, E-</a:t>
            </a:r>
            <a:r>
              <a:rPr lang="en-US" dirty="0" err="1" smtClean="0">
                <a:solidFill>
                  <a:srgbClr val="222222"/>
                </a:solidFill>
                <a:latin typeface="Leelawadee UI" panose="020B0502040204020203" pitchFamily="34" charset="-34"/>
                <a:ea typeface="Times New Roman" panose="02020603050405020304" pitchFamily="18" charset="0"/>
                <a:cs typeface="Arial" panose="020B0604020202020204" pitchFamily="34" charset="0"/>
              </a:rPr>
              <a:t>Governace</a:t>
            </a:r>
            <a:r>
              <a:rPr lang="en-US" dirty="0" smtClean="0">
                <a:solidFill>
                  <a:srgbClr val="222222"/>
                </a:solidFill>
                <a:latin typeface="Leelawadee UI" panose="020B0502040204020203" pitchFamily="34" charset="-34"/>
                <a:ea typeface="Times New Roman" panose="02020603050405020304" pitchFamily="18" charset="0"/>
                <a:cs typeface="Arial" panose="020B0604020202020204" pitchFamily="34" charset="0"/>
              </a:rPr>
              <a:t> </a:t>
            </a:r>
            <a:r>
              <a:rPr lang="en-US" dirty="0" err="1" smtClean="0">
                <a:solidFill>
                  <a:srgbClr val="222222"/>
                </a:solidFill>
                <a:latin typeface="Leelawadee UI" panose="020B0502040204020203" pitchFamily="34" charset="-34"/>
                <a:ea typeface="Times New Roman" panose="02020603050405020304" pitchFamily="18" charset="0"/>
                <a:cs typeface="Arial" panose="020B0604020202020204" pitchFamily="34" charset="0"/>
              </a:rPr>
              <a:t>Facilation</a:t>
            </a:r>
            <a:r>
              <a:rPr lang="en-US" dirty="0" smtClean="0">
                <a:solidFill>
                  <a:srgbClr val="222222"/>
                </a:solidFill>
                <a:latin typeface="Leelawadee UI" panose="020B0502040204020203" pitchFamily="34" charset="-34"/>
                <a:ea typeface="Times New Roman" panose="02020603050405020304" pitchFamily="18" charset="0"/>
                <a:cs typeface="Arial" panose="020B0604020202020204" pitchFamily="34" charset="0"/>
              </a:rPr>
              <a:t> </a:t>
            </a:r>
            <a:r>
              <a:rPr lang="en-US" dirty="0" err="1" smtClean="0">
                <a:solidFill>
                  <a:srgbClr val="222222"/>
                </a:solidFill>
                <a:latin typeface="Leelawadee UI" panose="020B0502040204020203" pitchFamily="34" charset="-34"/>
                <a:ea typeface="Times New Roman" panose="02020603050405020304" pitchFamily="18" charset="0"/>
                <a:cs typeface="Arial" panose="020B0604020202020204" pitchFamily="34" charset="0"/>
              </a:rPr>
              <a:t>Centres</a:t>
            </a:r>
            <a:r>
              <a:rPr lang="en-US" dirty="0" smtClean="0">
                <a:solidFill>
                  <a:srgbClr val="222222"/>
                </a:solidFill>
                <a:latin typeface="Leelawadee UI" panose="020B0502040204020203" pitchFamily="34" charset="-34"/>
                <a:ea typeface="Times New Roman" panose="02020603050405020304" pitchFamily="18" charset="0"/>
                <a:cs typeface="Arial" panose="020B0604020202020204" pitchFamily="34" charset="0"/>
              </a:rPr>
              <a:t> </a:t>
            </a:r>
            <a:r>
              <a:rPr lang="en-US" b="1" dirty="0" smtClean="0">
                <a:solidFill>
                  <a:srgbClr val="222222"/>
                </a:solidFill>
                <a:latin typeface="Leelawadee UI" panose="020B0502040204020203" pitchFamily="34" charset="-34"/>
                <a:ea typeface="Times New Roman" panose="02020603050405020304" pitchFamily="18" charset="0"/>
                <a:cs typeface="Arial" panose="020B0604020202020204" pitchFamily="34" charset="0"/>
              </a:rPr>
              <a:t>&amp; Across Geographies </a:t>
            </a:r>
            <a:r>
              <a:rPr lang="en-US" b="1" dirty="0">
                <a:solidFill>
                  <a:srgbClr val="222222"/>
                </a:solidFill>
                <a:latin typeface="Leelawadee UI" panose="020B0502040204020203" pitchFamily="34" charset="-34"/>
                <a:ea typeface="Times New Roman" panose="02020603050405020304" pitchFamily="18" charset="0"/>
                <a:cs typeface="Arial" panose="020B0604020202020204" pitchFamily="34" charset="0"/>
              </a:rPr>
              <a:t>of </a:t>
            </a:r>
            <a:r>
              <a:rPr lang="en-US" b="1" dirty="0" smtClean="0">
                <a:solidFill>
                  <a:srgbClr val="222222"/>
                </a:solidFill>
                <a:latin typeface="Leelawadee UI" panose="020B0502040204020203" pitchFamily="34" charset="-34"/>
                <a:ea typeface="Times New Roman" panose="02020603050405020304" pitchFamily="18" charset="0"/>
                <a:cs typeface="Arial" panose="020B0604020202020204" pitchFamily="34" charset="0"/>
              </a:rPr>
              <a:t>INDIA</a:t>
            </a:r>
            <a:r>
              <a:rPr lang="en-US" b="1" dirty="0">
                <a:solidFill>
                  <a:srgbClr val="222222"/>
                </a:solidFill>
                <a:latin typeface="Leelawadee UI" panose="020B0502040204020203" pitchFamily="34" charset="-34"/>
                <a:ea typeface="Times New Roman" panose="02020603050405020304" pitchFamily="18" charset="0"/>
                <a:cs typeface="Arial" panose="020B0604020202020204" pitchFamily="34" charset="0"/>
              </a:rPr>
              <a:t> </a:t>
            </a:r>
            <a:r>
              <a:rPr lang="en-US" dirty="0" smtClean="0">
                <a:solidFill>
                  <a:srgbClr val="222222"/>
                </a:solidFill>
                <a:latin typeface="Leelawadee UI" panose="020B0502040204020203" pitchFamily="34" charset="-34"/>
                <a:ea typeface="Times New Roman" panose="02020603050405020304" pitchFamily="18" charset="0"/>
                <a:cs typeface="Arial" panose="020B0604020202020204" pitchFamily="34" charset="0"/>
              </a:rPr>
              <a:t>in All States of India from Kashmir to </a:t>
            </a:r>
            <a:r>
              <a:rPr lang="en-US" dirty="0" err="1" smtClean="0">
                <a:solidFill>
                  <a:srgbClr val="222222"/>
                </a:solidFill>
                <a:latin typeface="Leelawadee UI" panose="020B0502040204020203" pitchFamily="34" charset="-34"/>
                <a:ea typeface="Times New Roman" panose="02020603050405020304" pitchFamily="18" charset="0"/>
                <a:cs typeface="Arial" panose="020B0604020202020204" pitchFamily="34" charset="0"/>
              </a:rPr>
              <a:t>Kanyakumari</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3983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10-December-2018	</a:t>
            </a:r>
            <a:endParaRPr lang="en-US" dirty="0"/>
          </a:p>
        </p:txBody>
      </p:sp>
      <p:sp>
        <p:nvSpPr>
          <p:cNvPr id="3" name="Footer Placeholder 2"/>
          <p:cNvSpPr>
            <a:spLocks noGrp="1"/>
          </p:cNvSpPr>
          <p:nvPr>
            <p:ph type="ftr" sz="quarter" idx="11"/>
          </p:nvPr>
        </p:nvSpPr>
        <p:spPr/>
        <p:txBody>
          <a:bodyPr/>
          <a:lstStyle/>
          <a:p>
            <a:r>
              <a:rPr lang="en-US" dirty="0" err="1" smtClean="0"/>
              <a:t>SiOnline</a:t>
            </a:r>
            <a:r>
              <a:rPr lang="en-US" dirty="0" smtClean="0"/>
              <a:t> </a:t>
            </a:r>
            <a:r>
              <a:rPr lang="en-US" dirty="0" err="1" smtClean="0"/>
              <a:t>Technomart</a:t>
            </a:r>
            <a:r>
              <a:rPr lang="en-US" dirty="0" smtClean="0"/>
              <a:t> Private Limited. Support@sionline.co.in  Call us 9993053955</a:t>
            </a:r>
          </a:p>
        </p:txBody>
      </p:sp>
      <p:sp>
        <p:nvSpPr>
          <p:cNvPr id="4" name="Slide Number Placeholder 3"/>
          <p:cNvSpPr>
            <a:spLocks noGrp="1"/>
          </p:cNvSpPr>
          <p:nvPr>
            <p:ph type="sldNum" sz="quarter" idx="12"/>
          </p:nvPr>
        </p:nvSpPr>
        <p:spPr/>
        <p:txBody>
          <a:bodyPr/>
          <a:lstStyle/>
          <a:p>
            <a:fld id="{06FB4521-FD2B-40C1-AC51-474DFCB1D200}" type="slidenum">
              <a:rPr lang="en-US" smtClean="0"/>
              <a:t>5</a:t>
            </a:fld>
            <a:endParaRPr lang="en-US"/>
          </a:p>
        </p:txBody>
      </p:sp>
      <p:sp>
        <p:nvSpPr>
          <p:cNvPr id="5" name="TextBox 4"/>
          <p:cNvSpPr txBox="1"/>
          <p:nvPr/>
        </p:nvSpPr>
        <p:spPr>
          <a:xfrm>
            <a:off x="402088" y="260648"/>
            <a:ext cx="8501870" cy="430887"/>
          </a:xfrm>
          <a:prstGeom prst="rect">
            <a:avLst/>
          </a:prstGeom>
          <a:noFill/>
        </p:spPr>
        <p:txBody>
          <a:bodyPr wrap="square" rtlCol="0">
            <a:spAutoFit/>
          </a:bodyPr>
          <a:lstStyle/>
          <a:p>
            <a:r>
              <a:rPr lang="en-US" sz="2200" b="1" dirty="0" smtClean="0">
                <a:solidFill>
                  <a:srgbClr val="FF0000"/>
                </a:solidFill>
                <a:cs typeface="Leelawadee"/>
              </a:rPr>
              <a:t>Actual Photograph of Some of Our Agents Across India</a:t>
            </a:r>
            <a:endParaRPr lang="en-US" sz="2200" dirty="0">
              <a:cs typeface="Leelawadee"/>
            </a:endParaRPr>
          </a:p>
        </p:txBody>
      </p:sp>
      <p:pic>
        <p:nvPicPr>
          <p:cNvPr id="3074" name="Picture 2" descr="https://www.sionline.co.in/assets/images/irctc-agent-registration/agent_bann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088" y="980728"/>
            <a:ext cx="8261598"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3121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10-December-2018	</a:t>
            </a:r>
            <a:endParaRPr lang="en-US" dirty="0"/>
          </a:p>
        </p:txBody>
      </p:sp>
      <p:sp>
        <p:nvSpPr>
          <p:cNvPr id="3" name="Footer Placeholder 2"/>
          <p:cNvSpPr>
            <a:spLocks noGrp="1"/>
          </p:cNvSpPr>
          <p:nvPr>
            <p:ph type="ftr" sz="quarter" idx="11"/>
          </p:nvPr>
        </p:nvSpPr>
        <p:spPr/>
        <p:txBody>
          <a:bodyPr/>
          <a:lstStyle/>
          <a:p>
            <a:r>
              <a:rPr lang="en-US" dirty="0" err="1" smtClean="0"/>
              <a:t>SiOnline</a:t>
            </a:r>
            <a:r>
              <a:rPr lang="en-US" dirty="0" smtClean="0"/>
              <a:t> </a:t>
            </a:r>
            <a:r>
              <a:rPr lang="en-US" dirty="0" err="1" smtClean="0"/>
              <a:t>Technomart</a:t>
            </a:r>
            <a:r>
              <a:rPr lang="en-US" dirty="0" smtClean="0"/>
              <a:t> Private Limited. Support@sionline.co.in  Call us 9993053955</a:t>
            </a:r>
          </a:p>
        </p:txBody>
      </p:sp>
      <p:sp>
        <p:nvSpPr>
          <p:cNvPr id="4" name="Slide Number Placeholder 3"/>
          <p:cNvSpPr>
            <a:spLocks noGrp="1"/>
          </p:cNvSpPr>
          <p:nvPr>
            <p:ph type="sldNum" sz="quarter" idx="12"/>
          </p:nvPr>
        </p:nvSpPr>
        <p:spPr/>
        <p:txBody>
          <a:bodyPr/>
          <a:lstStyle/>
          <a:p>
            <a:fld id="{06FB4521-FD2B-40C1-AC51-474DFCB1D200}" type="slidenum">
              <a:rPr lang="en-US" smtClean="0"/>
              <a:t>6</a:t>
            </a:fld>
            <a:endParaRPr lang="en-US"/>
          </a:p>
        </p:txBody>
      </p:sp>
      <p:sp>
        <p:nvSpPr>
          <p:cNvPr id="5" name="TextBox 4"/>
          <p:cNvSpPr txBox="1"/>
          <p:nvPr/>
        </p:nvSpPr>
        <p:spPr>
          <a:xfrm>
            <a:off x="402088" y="260648"/>
            <a:ext cx="8501870" cy="430887"/>
          </a:xfrm>
          <a:prstGeom prst="rect">
            <a:avLst/>
          </a:prstGeom>
          <a:noFill/>
        </p:spPr>
        <p:txBody>
          <a:bodyPr wrap="square" rtlCol="0">
            <a:spAutoFit/>
          </a:bodyPr>
          <a:lstStyle/>
          <a:p>
            <a:r>
              <a:rPr lang="en-US" sz="2200" b="1" dirty="0" smtClean="0">
                <a:solidFill>
                  <a:srgbClr val="FF0000"/>
                </a:solidFill>
                <a:cs typeface="Leelawadee"/>
              </a:rPr>
              <a:t>Services We Offer:</a:t>
            </a:r>
          </a:p>
        </p:txBody>
      </p:sp>
      <p:sp>
        <p:nvSpPr>
          <p:cNvPr id="6" name="Rectangle 5"/>
          <p:cNvSpPr/>
          <p:nvPr/>
        </p:nvSpPr>
        <p:spPr>
          <a:xfrm>
            <a:off x="381813" y="908720"/>
            <a:ext cx="5844357" cy="3970318"/>
          </a:xfrm>
          <a:prstGeom prst="rect">
            <a:avLst/>
          </a:prstGeom>
        </p:spPr>
        <p:txBody>
          <a:bodyPr wrap="none">
            <a:spAutoFit/>
          </a:bodyPr>
          <a:lstStyle/>
          <a:p>
            <a:pPr>
              <a:lnSpc>
                <a:spcPct val="200000"/>
              </a:lnSpc>
            </a:pPr>
            <a:r>
              <a:rPr lang="en-US" dirty="0" smtClean="0">
                <a:latin typeface="Leelawadee"/>
                <a:cs typeface="Leelawadee"/>
              </a:rPr>
              <a:t>IRCTC Agent Registration for Railway E-Ticket Booking</a:t>
            </a:r>
          </a:p>
          <a:p>
            <a:pPr>
              <a:lnSpc>
                <a:spcPct val="200000"/>
              </a:lnSpc>
            </a:pPr>
            <a:r>
              <a:rPr lang="en-US" dirty="0" smtClean="0">
                <a:latin typeface="Leelawadee"/>
              </a:rPr>
              <a:t>AEPS – Aadhar Enabled Payment System</a:t>
            </a:r>
          </a:p>
          <a:p>
            <a:pPr>
              <a:lnSpc>
                <a:spcPct val="200000"/>
              </a:lnSpc>
            </a:pPr>
            <a:r>
              <a:rPr lang="en-US" dirty="0" smtClean="0">
                <a:latin typeface="Leelawadee"/>
              </a:rPr>
              <a:t>BBPS – Bharat Bill Payment System</a:t>
            </a:r>
          </a:p>
          <a:p>
            <a:pPr>
              <a:lnSpc>
                <a:spcPct val="200000"/>
              </a:lnSpc>
            </a:pPr>
            <a:r>
              <a:rPr lang="en-US" dirty="0" smtClean="0">
                <a:latin typeface="Leelawadee"/>
              </a:rPr>
              <a:t>Mini ATM Cash </a:t>
            </a:r>
            <a:r>
              <a:rPr lang="en-US" dirty="0" err="1" smtClean="0">
                <a:latin typeface="Leelawadee"/>
              </a:rPr>
              <a:t>Withdrawl</a:t>
            </a:r>
            <a:endParaRPr lang="en-US" dirty="0" smtClean="0">
              <a:latin typeface="Leelawadee"/>
            </a:endParaRPr>
          </a:p>
          <a:p>
            <a:pPr>
              <a:lnSpc>
                <a:spcPct val="200000"/>
              </a:lnSpc>
            </a:pPr>
            <a:r>
              <a:rPr lang="en-US" dirty="0" smtClean="0">
                <a:latin typeface="Leelawadee"/>
              </a:rPr>
              <a:t>Micro ATM Card Swipe Machine</a:t>
            </a:r>
          </a:p>
          <a:p>
            <a:pPr>
              <a:lnSpc>
                <a:spcPct val="200000"/>
              </a:lnSpc>
            </a:pPr>
            <a:r>
              <a:rPr lang="en-US" dirty="0" smtClean="0">
                <a:latin typeface="Leelawadee"/>
              </a:rPr>
              <a:t>AIR &amp; Bus Ticket Booking</a:t>
            </a:r>
          </a:p>
          <a:p>
            <a:pPr>
              <a:lnSpc>
                <a:spcPct val="200000"/>
              </a:lnSpc>
            </a:pPr>
            <a:r>
              <a:rPr lang="en-US" dirty="0">
                <a:latin typeface="Leelawadee"/>
              </a:rPr>
              <a:t>M</a:t>
            </a:r>
            <a:r>
              <a:rPr lang="en-US" dirty="0" smtClean="0">
                <a:latin typeface="Leelawadee"/>
              </a:rPr>
              <a:t>obile &amp; DTH Recharge</a:t>
            </a:r>
            <a:endParaRPr lang="en-US" dirty="0">
              <a:latin typeface="Leelawadee"/>
            </a:endParaRPr>
          </a:p>
        </p:txBody>
      </p:sp>
    </p:spTree>
    <p:extLst>
      <p:ext uri="{BB962C8B-B14F-4D97-AF65-F5344CB8AC3E}">
        <p14:creationId xmlns:p14="http://schemas.microsoft.com/office/powerpoint/2010/main" val="330222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10-December-2018	</a:t>
            </a:r>
            <a:endParaRPr lang="en-US" dirty="0"/>
          </a:p>
        </p:txBody>
      </p:sp>
      <p:sp>
        <p:nvSpPr>
          <p:cNvPr id="3" name="Footer Placeholder 2"/>
          <p:cNvSpPr>
            <a:spLocks noGrp="1"/>
          </p:cNvSpPr>
          <p:nvPr>
            <p:ph type="ftr" sz="quarter" idx="11"/>
          </p:nvPr>
        </p:nvSpPr>
        <p:spPr/>
        <p:txBody>
          <a:bodyPr/>
          <a:lstStyle/>
          <a:p>
            <a:r>
              <a:rPr lang="en-US" dirty="0" err="1" smtClean="0"/>
              <a:t>SiOnline</a:t>
            </a:r>
            <a:r>
              <a:rPr lang="en-US" dirty="0" smtClean="0"/>
              <a:t> </a:t>
            </a:r>
            <a:r>
              <a:rPr lang="en-US" dirty="0" err="1" smtClean="0"/>
              <a:t>Technomart</a:t>
            </a:r>
            <a:r>
              <a:rPr lang="en-US" dirty="0" smtClean="0"/>
              <a:t> Private Limited. Support@sionline.co.in  Call us 9993053955</a:t>
            </a:r>
          </a:p>
        </p:txBody>
      </p:sp>
      <p:sp>
        <p:nvSpPr>
          <p:cNvPr id="4" name="Slide Number Placeholder 3"/>
          <p:cNvSpPr>
            <a:spLocks noGrp="1"/>
          </p:cNvSpPr>
          <p:nvPr>
            <p:ph type="sldNum" sz="quarter" idx="12"/>
          </p:nvPr>
        </p:nvSpPr>
        <p:spPr/>
        <p:txBody>
          <a:bodyPr/>
          <a:lstStyle/>
          <a:p>
            <a:fld id="{06FB4521-FD2B-40C1-AC51-474DFCB1D200}" type="slidenum">
              <a:rPr lang="en-US" smtClean="0"/>
              <a:t>7</a:t>
            </a:fld>
            <a:endParaRPr lang="en-US"/>
          </a:p>
        </p:txBody>
      </p:sp>
      <p:sp>
        <p:nvSpPr>
          <p:cNvPr id="5" name="TextBox 4"/>
          <p:cNvSpPr txBox="1"/>
          <p:nvPr/>
        </p:nvSpPr>
        <p:spPr>
          <a:xfrm>
            <a:off x="402088" y="260648"/>
            <a:ext cx="8501870" cy="430887"/>
          </a:xfrm>
          <a:prstGeom prst="rect">
            <a:avLst/>
          </a:prstGeom>
          <a:noFill/>
        </p:spPr>
        <p:txBody>
          <a:bodyPr wrap="square" rtlCol="0">
            <a:spAutoFit/>
          </a:bodyPr>
          <a:lstStyle/>
          <a:p>
            <a:r>
              <a:rPr lang="en-US" sz="2200" b="1" dirty="0" smtClean="0">
                <a:solidFill>
                  <a:srgbClr val="FF0000"/>
                </a:solidFill>
                <a:cs typeface="Leelawadee"/>
              </a:rPr>
              <a:t>About </a:t>
            </a:r>
            <a:r>
              <a:rPr lang="en-US" sz="2200" b="1" dirty="0" smtClean="0">
                <a:solidFill>
                  <a:srgbClr val="FF0000"/>
                </a:solidFill>
                <a:cs typeface="Leelawadee"/>
              </a:rPr>
              <a:t>BBPS – </a:t>
            </a:r>
            <a:r>
              <a:rPr lang="en-US" sz="2200" b="1" dirty="0" smtClean="0">
                <a:solidFill>
                  <a:srgbClr val="FF0000"/>
                </a:solidFill>
                <a:cs typeface="Leelawadee"/>
              </a:rPr>
              <a:t>What is </a:t>
            </a:r>
            <a:r>
              <a:rPr lang="en-US" sz="2200" b="1" dirty="0" smtClean="0">
                <a:solidFill>
                  <a:srgbClr val="FF0000"/>
                </a:solidFill>
                <a:cs typeface="Leelawadee"/>
              </a:rPr>
              <a:t>BBPS? </a:t>
            </a:r>
            <a:endParaRPr lang="en-US" sz="2200" b="1" dirty="0" smtClean="0">
              <a:solidFill>
                <a:srgbClr val="FF0000"/>
              </a:solidFill>
              <a:cs typeface="Leelawadee"/>
            </a:endParaRPr>
          </a:p>
        </p:txBody>
      </p:sp>
      <p:sp>
        <p:nvSpPr>
          <p:cNvPr id="6" name="Rectangle 5"/>
          <p:cNvSpPr/>
          <p:nvPr/>
        </p:nvSpPr>
        <p:spPr>
          <a:xfrm>
            <a:off x="381813" y="908720"/>
            <a:ext cx="8522145" cy="3693319"/>
          </a:xfrm>
          <a:prstGeom prst="rect">
            <a:avLst/>
          </a:prstGeom>
        </p:spPr>
        <p:txBody>
          <a:bodyPr wrap="square">
            <a:spAutoFit/>
          </a:bodyPr>
          <a:lstStyle/>
          <a:p>
            <a:r>
              <a:rPr lang="en-US" b="1" dirty="0"/>
              <a:t>Bharat Bill Payment System (BBPS)</a:t>
            </a:r>
            <a:r>
              <a:rPr lang="en-US" dirty="0"/>
              <a:t> is an integrated bill payment system in </a:t>
            </a:r>
            <a:r>
              <a:rPr lang="en-US" dirty="0">
                <a:hlinkClick r:id="rId2" tooltip="India"/>
              </a:rPr>
              <a:t>India</a:t>
            </a:r>
            <a:r>
              <a:rPr lang="en-US" dirty="0"/>
              <a:t> offering interoperable and accessible bill payment service to customers through a network of agents of registered member as Agent Institutions (AI</a:t>
            </a:r>
            <a:r>
              <a:rPr lang="en-US" dirty="0" smtClean="0"/>
              <a:t>), </a:t>
            </a:r>
            <a:r>
              <a:rPr lang="en-US" dirty="0"/>
              <a:t> enabling multiple payment modes, and providing instant confirmation of payment</a:t>
            </a:r>
            <a:r>
              <a:rPr lang="en-US" dirty="0" smtClean="0"/>
              <a:t>.</a:t>
            </a:r>
            <a:endParaRPr lang="en-US" baseline="30000" dirty="0"/>
          </a:p>
          <a:p>
            <a:endParaRPr lang="en-US" dirty="0"/>
          </a:p>
          <a:p>
            <a:r>
              <a:rPr lang="en-US" dirty="0">
                <a:hlinkClick r:id="rId3" tooltip="National Payments Corporation of India"/>
              </a:rPr>
              <a:t>National Payments Corporation of India</a:t>
            </a:r>
            <a:r>
              <a:rPr lang="en-US" dirty="0"/>
              <a:t> (NPCI) functions as the </a:t>
            </a:r>
            <a:r>
              <a:rPr lang="en-US" dirty="0" err="1"/>
              <a:t>authorised</a:t>
            </a:r>
            <a:r>
              <a:rPr lang="en-US" dirty="0"/>
              <a:t> Bharat Bill Payment Central Unit (BBPCU), which will be responsible for setting business standards, rules and procedures for technical and business requirements for all the participants. NPCI, as the BBPCU, will also undertake clearing and settlement activities related to transactions routed through BBPS. Existing bill aggregators and banks are envisaged to work as Operating Units to provide an interoperable bill payment system irrespective of which unit has on-boarded a particular biller. Payments may be made through the BBPS using cash, transfer </a:t>
            </a:r>
            <a:r>
              <a:rPr lang="en-US" dirty="0" err="1"/>
              <a:t>cheques</a:t>
            </a:r>
            <a:r>
              <a:rPr lang="en-US" dirty="0"/>
              <a:t>, and electronic modes</a:t>
            </a:r>
            <a:r>
              <a:rPr lang="en-US" dirty="0" smtClean="0"/>
              <a:t>.</a:t>
            </a:r>
            <a:endParaRPr lang="en-US" dirty="0"/>
          </a:p>
        </p:txBody>
      </p:sp>
    </p:spTree>
    <p:extLst>
      <p:ext uri="{BB962C8B-B14F-4D97-AF65-F5344CB8AC3E}">
        <p14:creationId xmlns:p14="http://schemas.microsoft.com/office/powerpoint/2010/main" val="2631330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088" y="365760"/>
            <a:ext cx="7941812" cy="548640"/>
          </a:xfrm>
        </p:spPr>
        <p:txBody>
          <a:bodyPr/>
          <a:lstStyle/>
          <a:p>
            <a:r>
              <a:rPr lang="en-US" sz="3600" dirty="0" err="1" smtClean="0">
                <a:solidFill>
                  <a:srgbClr val="FF0000"/>
                </a:solidFill>
              </a:rPr>
              <a:t>SiOnline</a:t>
            </a:r>
            <a:r>
              <a:rPr lang="en-US" sz="3600" dirty="0" smtClean="0">
                <a:solidFill>
                  <a:srgbClr val="FF0000"/>
                </a:solidFill>
              </a:rPr>
              <a:t> AEPS Agent Registration</a:t>
            </a:r>
            <a:endParaRPr lang="en-US" sz="3600" dirty="0">
              <a:solidFill>
                <a:srgbClr val="FF0000"/>
              </a:solidFill>
            </a:endParaRPr>
          </a:p>
        </p:txBody>
      </p:sp>
      <p:sp>
        <p:nvSpPr>
          <p:cNvPr id="3" name="Date Placeholder 2"/>
          <p:cNvSpPr>
            <a:spLocks noGrp="1"/>
          </p:cNvSpPr>
          <p:nvPr>
            <p:ph type="dt" sz="half" idx="10"/>
          </p:nvPr>
        </p:nvSpPr>
        <p:spPr/>
        <p:txBody>
          <a:bodyPr/>
          <a:lstStyle/>
          <a:p>
            <a:r>
              <a:rPr lang="en-US" smtClean="0"/>
              <a:t>19-November-2015</a:t>
            </a:r>
            <a:endParaRPr lang="en-US"/>
          </a:p>
        </p:txBody>
      </p:sp>
      <p:sp>
        <p:nvSpPr>
          <p:cNvPr id="4" name="Footer Placeholder 3"/>
          <p:cNvSpPr>
            <a:spLocks noGrp="1"/>
          </p:cNvSpPr>
          <p:nvPr>
            <p:ph type="ftr" sz="quarter" idx="11"/>
          </p:nvPr>
        </p:nvSpPr>
        <p:spPr/>
        <p:txBody>
          <a:bodyPr/>
          <a:lstStyle/>
          <a:p>
            <a:r>
              <a:rPr lang="en-US" smtClean="0"/>
              <a:t>SiOnline Technomart Private Limited. Support@sionline.co.in  Call us at 07412-660330</a:t>
            </a:r>
            <a:endParaRPr lang="en-US" dirty="0"/>
          </a:p>
        </p:txBody>
      </p:sp>
      <p:sp>
        <p:nvSpPr>
          <p:cNvPr id="5" name="Slide Number Placeholder 4"/>
          <p:cNvSpPr>
            <a:spLocks noGrp="1"/>
          </p:cNvSpPr>
          <p:nvPr>
            <p:ph type="sldNum" sz="quarter" idx="12"/>
          </p:nvPr>
        </p:nvSpPr>
        <p:spPr/>
        <p:txBody>
          <a:bodyPr/>
          <a:lstStyle/>
          <a:p>
            <a:fld id="{06FB4521-FD2B-40C1-AC51-474DFCB1D200}" type="slidenum">
              <a:rPr lang="en-US" smtClean="0"/>
              <a:t>8</a:t>
            </a:fld>
            <a:endParaRPr lang="en-US"/>
          </a:p>
        </p:txBody>
      </p:sp>
      <p:sp>
        <p:nvSpPr>
          <p:cNvPr id="6" name="Rectangle 5"/>
          <p:cNvSpPr/>
          <p:nvPr/>
        </p:nvSpPr>
        <p:spPr>
          <a:xfrm>
            <a:off x="402088" y="914400"/>
            <a:ext cx="8501870" cy="3970318"/>
          </a:xfrm>
          <a:prstGeom prst="rect">
            <a:avLst/>
          </a:prstGeom>
        </p:spPr>
        <p:txBody>
          <a:bodyPr wrap="square">
            <a:spAutoFit/>
          </a:bodyPr>
          <a:lstStyle/>
          <a:p>
            <a:r>
              <a:rPr lang="en-US" dirty="0"/>
              <a:t>"SI Online </a:t>
            </a:r>
            <a:r>
              <a:rPr lang="en-US" dirty="0" err="1"/>
              <a:t>Technomart</a:t>
            </a:r>
            <a:r>
              <a:rPr lang="en-US" dirty="0"/>
              <a:t> is TJSB </a:t>
            </a:r>
            <a:r>
              <a:rPr lang="en-US" dirty="0" err="1"/>
              <a:t>Sahakari</a:t>
            </a:r>
            <a:r>
              <a:rPr lang="en-US" dirty="0"/>
              <a:t> Bank </a:t>
            </a:r>
            <a:r>
              <a:rPr lang="en-US" dirty="0" err="1"/>
              <a:t>Authorised</a:t>
            </a:r>
            <a:r>
              <a:rPr lang="en-US" dirty="0"/>
              <a:t> Agent Institution for BBPS Agent Registration, With Trust of Over 9 Years </a:t>
            </a:r>
            <a:r>
              <a:rPr lang="en-US" dirty="0" err="1"/>
              <a:t>SiOnline</a:t>
            </a:r>
            <a:r>
              <a:rPr lang="en-US" dirty="0"/>
              <a:t> is India's Leading Provider for BBPS Agent Registration, </a:t>
            </a:r>
            <a:r>
              <a:rPr lang="en-US" dirty="0" err="1"/>
              <a:t>SiOnline</a:t>
            </a:r>
            <a:r>
              <a:rPr lang="en-US" dirty="0"/>
              <a:t> is allowed to appoint </a:t>
            </a:r>
            <a:r>
              <a:rPr lang="en-US" dirty="0" err="1"/>
              <a:t>Authorised</a:t>
            </a:r>
            <a:r>
              <a:rPr lang="en-US" dirty="0"/>
              <a:t> BBPS Bharat Bill Payment System agent across </a:t>
            </a:r>
            <a:r>
              <a:rPr lang="en-US" dirty="0" err="1"/>
              <a:t>india</a:t>
            </a:r>
            <a:r>
              <a:rPr lang="en-US" dirty="0"/>
              <a:t>. BBPS Facility is Provided By NPCI functioning as BBPCU - (Bharat Bill Payment Central Unit). we provide BBPS agent registration Facility through our </a:t>
            </a:r>
            <a:r>
              <a:rPr lang="en-US" dirty="0" err="1"/>
              <a:t>bharat</a:t>
            </a:r>
            <a:r>
              <a:rPr lang="en-US" dirty="0"/>
              <a:t> bill payment system Agent registration done through </a:t>
            </a:r>
            <a:r>
              <a:rPr lang="en-US" dirty="0" err="1"/>
              <a:t>sionline</a:t>
            </a:r>
            <a:r>
              <a:rPr lang="en-US" dirty="0"/>
              <a:t>. contact us for </a:t>
            </a:r>
            <a:r>
              <a:rPr lang="en-US" dirty="0" err="1"/>
              <a:t>bharat</a:t>
            </a:r>
            <a:r>
              <a:rPr lang="en-US" dirty="0"/>
              <a:t> bill payment system - BBPS agent registration. </a:t>
            </a:r>
            <a:r>
              <a:rPr lang="en-US" dirty="0" err="1"/>
              <a:t>bbps</a:t>
            </a:r>
            <a:r>
              <a:rPr lang="en-US" dirty="0"/>
              <a:t> agent </a:t>
            </a:r>
            <a:r>
              <a:rPr lang="en-US" dirty="0" err="1"/>
              <a:t>kaise</a:t>
            </a:r>
            <a:r>
              <a:rPr lang="en-US" dirty="0"/>
              <a:t> bane. With BBPS You Can collect essential bill payments such as electricity, gas, water, landline, broadband, postpaid etc. </a:t>
            </a:r>
            <a:r>
              <a:rPr lang="en-US" dirty="0" err="1"/>
              <a:t>sionline</a:t>
            </a:r>
            <a:r>
              <a:rPr lang="en-US" dirty="0"/>
              <a:t> also provides other various services like </a:t>
            </a:r>
            <a:r>
              <a:rPr lang="en-US" dirty="0" err="1"/>
              <a:t>irctc</a:t>
            </a:r>
            <a:r>
              <a:rPr lang="en-US" dirty="0"/>
              <a:t> agent registration, </a:t>
            </a:r>
            <a:r>
              <a:rPr lang="en-US" dirty="0" err="1"/>
              <a:t>uti</a:t>
            </a:r>
            <a:r>
              <a:rPr lang="en-US" dirty="0"/>
              <a:t> </a:t>
            </a:r>
            <a:r>
              <a:rPr lang="en-US" dirty="0" err="1"/>
              <a:t>pancard</a:t>
            </a:r>
            <a:r>
              <a:rPr lang="en-US" dirty="0"/>
              <a:t> </a:t>
            </a:r>
            <a:r>
              <a:rPr lang="en-US" dirty="0" err="1"/>
              <a:t>psa</a:t>
            </a:r>
            <a:r>
              <a:rPr lang="en-US" dirty="0"/>
              <a:t> agent registration, kiosk banking, bank </a:t>
            </a:r>
            <a:r>
              <a:rPr lang="en-US" dirty="0" err="1"/>
              <a:t>grahak</a:t>
            </a:r>
            <a:r>
              <a:rPr lang="en-US" dirty="0"/>
              <a:t> </a:t>
            </a:r>
            <a:r>
              <a:rPr lang="en-US" dirty="0" err="1"/>
              <a:t>seva</a:t>
            </a:r>
            <a:r>
              <a:rPr lang="en-US" dirty="0"/>
              <a:t> </a:t>
            </a:r>
            <a:r>
              <a:rPr lang="en-US" dirty="0" err="1"/>
              <a:t>kendra</a:t>
            </a:r>
            <a:r>
              <a:rPr lang="en-US" dirty="0"/>
              <a:t>, multi recharge </a:t>
            </a:r>
            <a:r>
              <a:rPr lang="en-US" dirty="0" err="1"/>
              <a:t>sim</a:t>
            </a:r>
            <a:r>
              <a:rPr lang="en-US" dirty="0"/>
              <a:t>, </a:t>
            </a:r>
            <a:r>
              <a:rPr lang="en-US" dirty="0" err="1"/>
              <a:t>fastag</a:t>
            </a:r>
            <a:r>
              <a:rPr lang="en-US" dirty="0"/>
              <a:t> toll collection, </a:t>
            </a:r>
            <a:r>
              <a:rPr lang="en-US" dirty="0" err="1"/>
              <a:t>aeps</a:t>
            </a:r>
            <a:r>
              <a:rPr lang="en-US" dirty="0"/>
              <a:t>, Aadhar enabled payment system, </a:t>
            </a:r>
            <a:r>
              <a:rPr lang="en-US" dirty="0" err="1"/>
              <a:t>aeps</a:t>
            </a:r>
            <a:r>
              <a:rPr lang="en-US" dirty="0"/>
              <a:t>, </a:t>
            </a:r>
            <a:r>
              <a:rPr lang="en-US" dirty="0" err="1"/>
              <a:t>bbps</a:t>
            </a:r>
            <a:r>
              <a:rPr lang="en-US" dirty="0"/>
              <a:t>, </a:t>
            </a:r>
            <a:r>
              <a:rPr lang="en-US" dirty="0" err="1"/>
              <a:t>bharat</a:t>
            </a:r>
            <a:r>
              <a:rPr lang="en-US" dirty="0"/>
              <a:t> bill payment system, air ticket agent, bus ticket agent, Mini ATM agent registration, Micro ATM Card Swipe Machine, domestic money transfer &amp; many more.</a:t>
            </a:r>
            <a:endParaRPr lang="en-US" dirty="0"/>
          </a:p>
        </p:txBody>
      </p:sp>
    </p:spTree>
    <p:extLst>
      <p:ext uri="{BB962C8B-B14F-4D97-AF65-F5344CB8AC3E}">
        <p14:creationId xmlns:p14="http://schemas.microsoft.com/office/powerpoint/2010/main" val="2249826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10-December-2018	</a:t>
            </a:r>
            <a:endParaRPr lang="en-US" dirty="0"/>
          </a:p>
        </p:txBody>
      </p:sp>
      <p:sp>
        <p:nvSpPr>
          <p:cNvPr id="3" name="Footer Placeholder 2"/>
          <p:cNvSpPr>
            <a:spLocks noGrp="1"/>
          </p:cNvSpPr>
          <p:nvPr>
            <p:ph type="ftr" sz="quarter" idx="11"/>
          </p:nvPr>
        </p:nvSpPr>
        <p:spPr/>
        <p:txBody>
          <a:bodyPr/>
          <a:lstStyle/>
          <a:p>
            <a:r>
              <a:rPr lang="en-US" dirty="0" err="1" smtClean="0"/>
              <a:t>SiOnline</a:t>
            </a:r>
            <a:r>
              <a:rPr lang="en-US" dirty="0" smtClean="0"/>
              <a:t> </a:t>
            </a:r>
            <a:r>
              <a:rPr lang="en-US" dirty="0" err="1" smtClean="0"/>
              <a:t>Technomart</a:t>
            </a:r>
            <a:r>
              <a:rPr lang="en-US" dirty="0" smtClean="0"/>
              <a:t> Private Limited. Support@sionline.co.in  Call us 9993053955</a:t>
            </a:r>
          </a:p>
        </p:txBody>
      </p:sp>
      <p:sp>
        <p:nvSpPr>
          <p:cNvPr id="4" name="Slide Number Placeholder 3"/>
          <p:cNvSpPr>
            <a:spLocks noGrp="1"/>
          </p:cNvSpPr>
          <p:nvPr>
            <p:ph type="sldNum" sz="quarter" idx="12"/>
          </p:nvPr>
        </p:nvSpPr>
        <p:spPr/>
        <p:txBody>
          <a:bodyPr/>
          <a:lstStyle/>
          <a:p>
            <a:fld id="{06FB4521-FD2B-40C1-AC51-474DFCB1D200}" type="slidenum">
              <a:rPr lang="en-US" smtClean="0"/>
              <a:t>9</a:t>
            </a:fld>
            <a:endParaRPr lang="en-US"/>
          </a:p>
        </p:txBody>
      </p:sp>
      <p:sp>
        <p:nvSpPr>
          <p:cNvPr id="5" name="TextBox 4"/>
          <p:cNvSpPr txBox="1"/>
          <p:nvPr/>
        </p:nvSpPr>
        <p:spPr>
          <a:xfrm>
            <a:off x="402088" y="260648"/>
            <a:ext cx="8501870" cy="430887"/>
          </a:xfrm>
          <a:prstGeom prst="rect">
            <a:avLst/>
          </a:prstGeom>
          <a:noFill/>
        </p:spPr>
        <p:txBody>
          <a:bodyPr wrap="square" rtlCol="0">
            <a:spAutoFit/>
          </a:bodyPr>
          <a:lstStyle/>
          <a:p>
            <a:r>
              <a:rPr lang="en-US" sz="2200" b="1" dirty="0" smtClean="0">
                <a:solidFill>
                  <a:srgbClr val="FF0000"/>
                </a:solidFill>
                <a:cs typeface="Leelawadee"/>
              </a:rPr>
              <a:t>BBPS Features </a:t>
            </a:r>
            <a:r>
              <a:rPr lang="en-US" sz="2200" b="1" dirty="0" smtClean="0">
                <a:solidFill>
                  <a:srgbClr val="FF0000"/>
                </a:solidFill>
                <a:cs typeface="Leelawadee"/>
              </a:rPr>
              <a:t>– </a:t>
            </a:r>
            <a:r>
              <a:rPr lang="en-US" sz="2200" b="1" dirty="0" smtClean="0">
                <a:solidFill>
                  <a:srgbClr val="FF0000"/>
                </a:solidFill>
                <a:cs typeface="Leelawadee"/>
              </a:rPr>
              <a:t>Bharat Bill Payment </a:t>
            </a:r>
            <a:r>
              <a:rPr lang="en-US" sz="2200" b="1" dirty="0" smtClean="0">
                <a:solidFill>
                  <a:srgbClr val="FF0000"/>
                </a:solidFill>
                <a:cs typeface="Leelawadee"/>
              </a:rPr>
              <a:t>System	</a:t>
            </a:r>
          </a:p>
        </p:txBody>
      </p:sp>
      <p:sp>
        <p:nvSpPr>
          <p:cNvPr id="6" name="Rectangle 5"/>
          <p:cNvSpPr/>
          <p:nvPr/>
        </p:nvSpPr>
        <p:spPr>
          <a:xfrm>
            <a:off x="381813" y="908720"/>
            <a:ext cx="8522145" cy="4154984"/>
          </a:xfrm>
          <a:prstGeom prst="rect">
            <a:avLst/>
          </a:prstGeom>
        </p:spPr>
        <p:txBody>
          <a:bodyPr wrap="square">
            <a:spAutoFit/>
          </a:bodyPr>
          <a:lstStyle/>
          <a:p>
            <a:pPr fontAlgn="base"/>
            <a:r>
              <a:rPr lang="en-US" sz="2400" dirty="0"/>
              <a:t>Bill Payment Service - Any Time, Any Where</a:t>
            </a:r>
          </a:p>
          <a:p>
            <a:pPr fontAlgn="base"/>
            <a:r>
              <a:rPr lang="en-US" sz="2400" dirty="0"/>
              <a:t>BBPS Services offered By NPCI as BBPCU</a:t>
            </a:r>
          </a:p>
          <a:p>
            <a:pPr fontAlgn="base"/>
            <a:r>
              <a:rPr lang="en-US" sz="2400" dirty="0"/>
              <a:t>Service Available 24 x 7 - 365 Days</a:t>
            </a:r>
          </a:p>
          <a:p>
            <a:pPr fontAlgn="base"/>
            <a:r>
              <a:rPr lang="en-US" sz="2400" dirty="0"/>
              <a:t>Both Online &amp; Offline Billers Available</a:t>
            </a:r>
          </a:p>
          <a:p>
            <a:pPr fontAlgn="base"/>
            <a:r>
              <a:rPr lang="en-US" sz="2400" dirty="0"/>
              <a:t>One Point for all essential Bill Payment Solutions</a:t>
            </a:r>
          </a:p>
          <a:p>
            <a:pPr fontAlgn="base"/>
            <a:r>
              <a:rPr lang="en-US" sz="2400" dirty="0"/>
              <a:t>Instant Payment Confirmation</a:t>
            </a:r>
          </a:p>
          <a:p>
            <a:pPr fontAlgn="base"/>
            <a:r>
              <a:rPr lang="en-US" sz="2400" dirty="0"/>
              <a:t>Get Receipt of Payment Instantly</a:t>
            </a:r>
          </a:p>
          <a:p>
            <a:pPr fontAlgn="base"/>
            <a:r>
              <a:rPr lang="en-US" sz="2400" dirty="0"/>
              <a:t>Easy to Use, Safe &amp; Secure Method</a:t>
            </a:r>
          </a:p>
          <a:p>
            <a:pPr fontAlgn="base"/>
            <a:r>
              <a:rPr lang="en-US" sz="2400" dirty="0"/>
              <a:t>Dispute Resolution Mechanism to handle Disputes</a:t>
            </a:r>
          </a:p>
          <a:p>
            <a:pPr fontAlgn="base"/>
            <a:r>
              <a:rPr lang="en-US" sz="2400" dirty="0"/>
              <a:t>Convert Shop into a Mini Bank</a:t>
            </a:r>
          </a:p>
          <a:p>
            <a:pPr fontAlgn="base"/>
            <a:r>
              <a:rPr lang="en-US" sz="2400" dirty="0"/>
              <a:t>Work from Home, Shop or Office</a:t>
            </a:r>
          </a:p>
        </p:txBody>
      </p:sp>
    </p:spTree>
    <p:extLst>
      <p:ext uri="{BB962C8B-B14F-4D97-AF65-F5344CB8AC3E}">
        <p14:creationId xmlns:p14="http://schemas.microsoft.com/office/powerpoint/2010/main" val="36310931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328</TotalTime>
  <Words>999</Words>
  <Application>Microsoft Office PowerPoint</Application>
  <PresentationFormat>On-screen Show (4:3)</PresentationFormat>
  <Paragraphs>146</Paragraphs>
  <Slides>20</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20</vt:i4>
      </vt:variant>
    </vt:vector>
  </HeadingPairs>
  <TitlesOfParts>
    <vt:vector size="32" baseType="lpstr">
      <vt:lpstr>Arial</vt:lpstr>
      <vt:lpstr>Calibri</vt:lpstr>
      <vt:lpstr>Courier New</vt:lpstr>
      <vt:lpstr>Franklin Gothic Book</vt:lpstr>
      <vt:lpstr>Franklin Gothic Medium</vt:lpstr>
      <vt:lpstr>Leelawadee</vt:lpstr>
      <vt:lpstr>Leelawadee UI</vt:lpstr>
      <vt:lpstr>Mangal</vt:lpstr>
      <vt:lpstr>Times New Roman</vt:lpstr>
      <vt:lpstr>Tunga</vt:lpstr>
      <vt:lpstr>Wingdings</vt:lpstr>
      <vt:lpstr>Angles</vt:lpstr>
      <vt:lpstr>Si Online Technomart private limited</vt:lpstr>
      <vt:lpstr>PowerPoint Presentation</vt:lpstr>
      <vt:lpstr>PowerPoint Presentation</vt:lpstr>
      <vt:lpstr>PowerPoint Presentation</vt:lpstr>
      <vt:lpstr>PowerPoint Presentation</vt:lpstr>
      <vt:lpstr>PowerPoint Presentation</vt:lpstr>
      <vt:lpstr>PowerPoint Presentation</vt:lpstr>
      <vt:lpstr>SiOnline AEPS Agent Registration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Jain VK</dc:creator>
  <cp:lastModifiedBy>Windows User</cp:lastModifiedBy>
  <cp:revision>53</cp:revision>
  <dcterms:created xsi:type="dcterms:W3CDTF">2015-11-19T12:37:40Z</dcterms:created>
  <dcterms:modified xsi:type="dcterms:W3CDTF">2019-10-30T12:44:38Z</dcterms:modified>
</cp:coreProperties>
</file>