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03" r:id="rId3"/>
    <p:sldId id="293" r:id="rId4"/>
    <p:sldId id="286" r:id="rId5"/>
    <p:sldId id="289" r:id="rId6"/>
    <p:sldId id="287" r:id="rId7"/>
    <p:sldId id="305" r:id="rId8"/>
    <p:sldId id="306" r:id="rId9"/>
    <p:sldId id="294" r:id="rId10"/>
    <p:sldId id="297" r:id="rId11"/>
    <p:sldId id="295" r:id="rId12"/>
    <p:sldId id="296" r:id="rId13"/>
    <p:sldId id="288" r:id="rId14"/>
    <p:sldId id="299" r:id="rId15"/>
    <p:sldId id="300" r:id="rId16"/>
    <p:sldId id="290" r:id="rId17"/>
    <p:sldId id="291" r:id="rId18"/>
    <p:sldId id="298" r:id="rId19"/>
    <p:sldId id="271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296" autoAdjust="0"/>
  </p:normalViewPr>
  <p:slideViewPr>
    <p:cSldViewPr>
      <p:cViewPr varScale="1">
        <p:scale>
          <a:sx n="70" d="100"/>
          <a:sy n="70" d="100"/>
        </p:scale>
        <p:origin x="13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98CDA-F11D-474E-91B6-F015BE808A69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BD799-1253-419F-844D-24F85A42F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6FB4521-FD2B-40C1-AC51-474DFCB1D2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online.co.in/" TargetMode="External"/><Relationship Id="rId2" Type="http://schemas.openxmlformats.org/officeDocument/2006/relationships/hyperlink" Target="mailto:support@sionline.co.i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-standard.com/category/finance-news-banks-1030101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107781" y="2549786"/>
            <a:ext cx="4622189" cy="923844"/>
          </a:xfrm>
        </p:spPr>
        <p:txBody>
          <a:bodyPr/>
          <a:lstStyle/>
          <a:p>
            <a:r>
              <a:rPr lang="en-US" dirty="0" smtClean="0">
                <a:cs typeface="Leelawadee"/>
              </a:rPr>
              <a:t>Si Online Technomart private limited</a:t>
            </a:r>
            <a:endParaRPr lang="en-US" dirty="0">
              <a:cs typeface="Leelawadee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30-October-2019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093296"/>
            <a:ext cx="4724400" cy="466146"/>
          </a:xfrm>
        </p:spPr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  <a:latin typeface="Leelawadee" pitchFamily="34" charset="-34"/>
                <a:cs typeface="Leelawadee" pitchFamily="34" charset="-34"/>
              </a:rPr>
              <a:t>SiOnline Technomart Private Limited. Support@sionline.co.in  </a:t>
            </a:r>
            <a:endParaRPr lang="en-US" sz="1200" dirty="0">
              <a:solidFill>
                <a:schemeClr val="tx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5381" y="235272"/>
            <a:ext cx="64242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Mini ATM Card Swipe Machine</a:t>
            </a:r>
            <a:endParaRPr lang="en-US" sz="2200" b="1" dirty="0">
              <a:solidFill>
                <a:srgbClr val="FF0000"/>
              </a:solidFill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2237">
            <a:off x="966235" y="2727608"/>
            <a:ext cx="1257300" cy="914400"/>
          </a:xfrm>
          <a:prstGeom prst="rect">
            <a:avLst/>
          </a:prstGeom>
        </p:spPr>
      </p:pic>
      <p:sp>
        <p:nvSpPr>
          <p:cNvPr id="3" name="AutoShape 4" descr="Image result for aep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Image result for aep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04" y="2037987"/>
            <a:ext cx="3247753" cy="369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</a:rPr>
              <a:t>Documents Required for </a:t>
            </a:r>
            <a:r>
              <a:rPr lang="en-US" sz="2400" b="1" dirty="0" smtClean="0">
                <a:solidFill>
                  <a:srgbClr val="FF0000"/>
                </a:solidFill>
              </a:rPr>
              <a:t>Mini ATM Card Swipe Machine / </a:t>
            </a:r>
          </a:p>
          <a:p>
            <a:pPr fontAlgn="base"/>
            <a:r>
              <a:rPr lang="en-US" sz="2400" b="1" dirty="0" smtClean="0">
                <a:solidFill>
                  <a:srgbClr val="FF0000"/>
                </a:solidFill>
              </a:rPr>
              <a:t>Mini ATM Agent </a:t>
            </a:r>
            <a:r>
              <a:rPr lang="en-US" sz="2400" b="1" dirty="0">
                <a:solidFill>
                  <a:srgbClr val="FF0000"/>
                </a:solidFill>
              </a:rPr>
              <a:t>Registration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3876061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Registration </a:t>
            </a:r>
            <a:r>
              <a:rPr lang="en-US" dirty="0" smtClean="0"/>
              <a:t>Details / </a:t>
            </a:r>
            <a:r>
              <a:rPr lang="hi-IN" dirty="0"/>
              <a:t>रजिस्ट्रेशन विवरण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Proof of </a:t>
            </a:r>
            <a:r>
              <a:rPr lang="en-US" dirty="0" smtClean="0"/>
              <a:t>Address / </a:t>
            </a:r>
            <a:r>
              <a:rPr lang="hi-IN" dirty="0"/>
              <a:t>पते का प्रमाणीकरण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Pancard </a:t>
            </a:r>
            <a:r>
              <a:rPr lang="en-US" dirty="0" smtClean="0"/>
              <a:t>Copy / </a:t>
            </a:r>
            <a:r>
              <a:rPr lang="hi-IN" dirty="0" smtClean="0"/>
              <a:t>पैनकार्ड कॉपी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Photograph / </a:t>
            </a:r>
            <a:r>
              <a:rPr lang="hi-IN" dirty="0" smtClean="0"/>
              <a:t>फोटोग्राफ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Mobile </a:t>
            </a:r>
            <a:r>
              <a:rPr lang="en-US" dirty="0" smtClean="0"/>
              <a:t>Number / </a:t>
            </a:r>
            <a:r>
              <a:rPr lang="hi-IN" dirty="0" smtClean="0"/>
              <a:t>मोबाइल नंबर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/>
              <a:t>Eamil</a:t>
            </a:r>
            <a:r>
              <a:rPr lang="en-US" dirty="0"/>
              <a:t> </a:t>
            </a:r>
            <a:r>
              <a:rPr lang="en-US" dirty="0" smtClean="0"/>
              <a:t>Id / </a:t>
            </a:r>
            <a:r>
              <a:rPr lang="hi-IN" dirty="0" smtClean="0"/>
              <a:t>ईमेल </a:t>
            </a:r>
            <a:r>
              <a:rPr lang="hi-IN" dirty="0"/>
              <a:t>आईडी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38759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err="1">
                <a:solidFill>
                  <a:srgbClr val="FF0000"/>
                </a:solidFill>
              </a:rPr>
              <a:t>SiOnline’s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Mini ATM Card Swipe Machine Service </a:t>
            </a:r>
            <a:r>
              <a:rPr lang="en-US" sz="2400" b="1" dirty="0">
                <a:solidFill>
                  <a:srgbClr val="FF0000"/>
                </a:solidFill>
              </a:rPr>
              <a:t>- Key Features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6524094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800" dirty="0" err="1"/>
              <a:t>SiOnline</a:t>
            </a:r>
            <a:r>
              <a:rPr lang="en-US" sz="2800" dirty="0"/>
              <a:t> Mini ATM - Powered By </a:t>
            </a:r>
            <a:r>
              <a:rPr lang="en-US" sz="2800" dirty="0" err="1"/>
              <a:t>Fino</a:t>
            </a:r>
            <a:r>
              <a:rPr lang="en-US" sz="2800" dirty="0"/>
              <a:t> Bank</a:t>
            </a:r>
          </a:p>
          <a:p>
            <a:pPr fontAlgn="base"/>
            <a:r>
              <a:rPr lang="en-US" sz="2800" dirty="0"/>
              <a:t>No TDR or Transaction Fees</a:t>
            </a:r>
          </a:p>
          <a:p>
            <a:pPr fontAlgn="base"/>
            <a:r>
              <a:rPr lang="en-US" sz="2800" dirty="0"/>
              <a:t>T+1 Transaction Settlement</a:t>
            </a:r>
          </a:p>
          <a:p>
            <a:pPr fontAlgn="base"/>
            <a:r>
              <a:rPr lang="en-US" sz="2800" dirty="0"/>
              <a:t>No Third Party Transaction Routing</a:t>
            </a:r>
          </a:p>
          <a:p>
            <a:pPr fontAlgn="base"/>
            <a:r>
              <a:rPr lang="en-US" sz="2800" dirty="0"/>
              <a:t>Instant Payment Confirmation</a:t>
            </a:r>
          </a:p>
          <a:p>
            <a:pPr fontAlgn="base"/>
            <a:r>
              <a:rPr lang="en-US" sz="2800" dirty="0"/>
              <a:t>No Monthly Rentals</a:t>
            </a:r>
          </a:p>
          <a:p>
            <a:pPr fontAlgn="base"/>
            <a:r>
              <a:rPr lang="en-US" sz="2800" dirty="0"/>
              <a:t>Unlimited Customers Transactions Daily</a:t>
            </a:r>
          </a:p>
        </p:txBody>
      </p:sp>
    </p:spTree>
    <p:extLst>
      <p:ext uri="{BB962C8B-B14F-4D97-AF65-F5344CB8AC3E}">
        <p14:creationId xmlns:p14="http://schemas.microsoft.com/office/powerpoint/2010/main" val="25678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Requirements For </a:t>
            </a:r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Mini ATM Agent Registration / Card Swipe Machine</a:t>
            </a:r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388010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 smtClean="0"/>
              <a:t>Mini ATM </a:t>
            </a:r>
            <a:r>
              <a:rPr lang="fr-FR" dirty="0" err="1" smtClean="0"/>
              <a:t>Card</a:t>
            </a:r>
            <a:r>
              <a:rPr lang="fr-FR" dirty="0" smtClean="0"/>
              <a:t> </a:t>
            </a:r>
            <a:r>
              <a:rPr lang="fr-FR" dirty="0" err="1" smtClean="0"/>
              <a:t>Swipe</a:t>
            </a:r>
            <a:r>
              <a:rPr lang="fr-FR" dirty="0" smtClean="0"/>
              <a:t> Machine </a:t>
            </a:r>
            <a:r>
              <a:rPr lang="fr-FR" dirty="0" err="1" smtClean="0"/>
              <a:t>Device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lnSpc>
                <a:spcPct val="200000"/>
              </a:lnSpc>
            </a:pPr>
            <a:r>
              <a:rPr lang="en-US" dirty="0"/>
              <a:t>Computer or Mobile </a:t>
            </a:r>
            <a:r>
              <a:rPr lang="en-US" dirty="0" smtClean="0"/>
              <a:t>Phone</a:t>
            </a:r>
          </a:p>
          <a:p>
            <a:pPr>
              <a:lnSpc>
                <a:spcPct val="200000"/>
              </a:lnSpc>
            </a:pPr>
            <a:r>
              <a:rPr lang="en-US" dirty="0"/>
              <a:t>Internet </a:t>
            </a:r>
            <a:r>
              <a:rPr lang="en-US" dirty="0" smtClean="0"/>
              <a:t>Connection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Printer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18697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Fully Equipped Office Of Over 2000+ Square feet</a:t>
            </a:r>
            <a:endParaRPr lang="en-US" sz="2200" dirty="0">
              <a:cs typeface="Leelawadee"/>
            </a:endParaRPr>
          </a:p>
        </p:txBody>
      </p:sp>
      <p:pic>
        <p:nvPicPr>
          <p:cNvPr id="2050" name="Picture 2" descr="https://www.sionline.co.in/assets/images/irctc-agent-registration/office_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21" y="908720"/>
            <a:ext cx="8196058" cy="342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3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389"/>
            <a:ext cx="9144000" cy="38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88640"/>
            <a:ext cx="4201901" cy="478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Our Team: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096" y="980728"/>
            <a:ext cx="509838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err="1" smtClean="0">
                <a:latin typeface="Leelawadee"/>
                <a:cs typeface="Leelawadee"/>
              </a:rPr>
              <a:t>Inhouse</a:t>
            </a:r>
            <a:r>
              <a:rPr lang="en-US" b="1" dirty="0" smtClean="0">
                <a:latin typeface="Leelawadee"/>
                <a:cs typeface="Leelawadee"/>
              </a:rPr>
              <a:t> Team</a:t>
            </a:r>
            <a:r>
              <a:rPr lang="en-US" dirty="0" smtClean="0">
                <a:latin typeface="Leelawadee"/>
                <a:cs typeface="Leelawadee"/>
              </a:rPr>
              <a:t> for Development &amp; Designer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  <a:cs typeface="Leelawadee"/>
              </a:rPr>
              <a:t>Self Owned </a:t>
            </a:r>
            <a:r>
              <a:rPr lang="en-US" b="1" dirty="0" smtClean="0">
                <a:latin typeface="Leelawadee"/>
                <a:cs typeface="Leelawadee"/>
              </a:rPr>
              <a:t>Dedicated Servers 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Leelawadee"/>
                <a:cs typeface="Leelawadee"/>
              </a:rPr>
              <a:t>Inhouse</a:t>
            </a:r>
            <a:r>
              <a:rPr lang="en-US" dirty="0" smtClean="0">
                <a:latin typeface="Leelawadee"/>
                <a:cs typeface="Leelawadee"/>
              </a:rPr>
              <a:t> Sales &amp; Support </a:t>
            </a:r>
            <a:r>
              <a:rPr lang="en-US" b="1" dirty="0" smtClean="0">
                <a:latin typeface="Leelawadee"/>
                <a:cs typeface="Leelawadee"/>
              </a:rPr>
              <a:t>Team of 43+ Persons</a:t>
            </a:r>
            <a:endParaRPr lang="en-US" b="1" dirty="0">
              <a:latin typeface="Leelawadee"/>
              <a:cs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34622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Our </a:t>
            </a:r>
            <a:r>
              <a:rPr lang="en-US" sz="2200" b="1" dirty="0" err="1" smtClean="0">
                <a:solidFill>
                  <a:srgbClr val="FF0000"/>
                </a:solidFill>
                <a:cs typeface="Leelawadee"/>
              </a:rPr>
              <a:t>Stength</a:t>
            </a:r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 &amp; Capability: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815" y="799689"/>
            <a:ext cx="83078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In a mere Small period of 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1 Year Months after becoming </a:t>
            </a:r>
            <a:r>
              <a:rPr lang="en-US" dirty="0" err="1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Authorised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 Principal Service Provider of IRCTC,  </a:t>
            </a:r>
            <a:r>
              <a:rPr lang="en-US" dirty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we have appointed around 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700</a:t>
            </a:r>
            <a:r>
              <a:rPr lang="en-US" dirty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+ IRCTC Agents Across </a:t>
            </a:r>
            <a:r>
              <a:rPr lang="en-US" dirty="0" err="1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india</a:t>
            </a:r>
            <a:r>
              <a:rPr lang="en-US" dirty="0" smtClean="0">
                <a:latin typeface="Leelawadee UI" panose="020B0502040204020203" pitchFamily="34" charset="-34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Services We Offer: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584435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  <a:cs typeface="Leelawadee"/>
              </a:rPr>
              <a:t>IRCTC Agent Registration for Railway E-Ticket Booking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AEPS – Aadhar Enabled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BBPS – Bharat Bill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Mini ATM Cash </a:t>
            </a:r>
            <a:r>
              <a:rPr lang="en-US" dirty="0" err="1" smtClean="0">
                <a:latin typeface="Leelawadee"/>
              </a:rPr>
              <a:t>Withdrawl</a:t>
            </a:r>
            <a:endParaRPr lang="en-US" dirty="0" smtClean="0">
              <a:latin typeface="Leelawadee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Micro ATM Card Swipe Machine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AIR &amp; Bus Ticket Booking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Leelawadee"/>
              </a:rPr>
              <a:t>M</a:t>
            </a:r>
            <a:r>
              <a:rPr lang="en-US" dirty="0" smtClean="0">
                <a:latin typeface="Leelawadee"/>
              </a:rPr>
              <a:t>obile &amp; DTH Recharge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40094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72514" y="5967622"/>
            <a:ext cx="2176272" cy="201168"/>
          </a:xfrm>
        </p:spPr>
        <p:txBody>
          <a:bodyPr numCol="1"/>
          <a:lstStyle/>
          <a:p>
            <a:r>
              <a:rPr lang="en-US" dirty="0" smtClean="0"/>
              <a:t>December -2018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2672" y="6165304"/>
            <a:ext cx="4724400" cy="504056"/>
          </a:xfrm>
        </p:spPr>
        <p:txBody>
          <a:bodyPr numCol="1"/>
          <a:lstStyle/>
          <a:p>
            <a:r>
              <a:rPr lang="en-US" dirty="0">
                <a:solidFill>
                  <a:schemeClr val="tx1"/>
                </a:solidFill>
                <a:latin typeface="Leelawadee" pitchFamily="34" charset="-34"/>
                <a:cs typeface="Leelawadee" pitchFamily="34" charset="-34"/>
              </a:rPr>
              <a:t>SiOnline Technomart Private Limited. Support@sionline.co.in  </a:t>
            </a:r>
            <a:br>
              <a:rPr lang="en-US" dirty="0">
                <a:solidFill>
                  <a:schemeClr val="tx1"/>
                </a:solidFill>
                <a:latin typeface="Leelawadee" pitchFamily="34" charset="-34"/>
                <a:cs typeface="Leelawadee" pitchFamily="34" charset="-34"/>
              </a:rPr>
            </a:br>
            <a:endParaRPr lang="en-US" dirty="0">
              <a:solidFill>
                <a:schemeClr val="tx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02920" cy="502920"/>
          </a:xfrm>
        </p:spPr>
        <p:txBody>
          <a:bodyPr numCol="1"/>
          <a:lstStyle/>
          <a:p>
            <a:fld id="{6BA7E28A-CFCE-44D1-9ED5-FF1A35F2656D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7" y="2996952"/>
            <a:ext cx="864096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Meet Us at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Si Online Technomart Private Limited,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6, </a:t>
            </a:r>
            <a:r>
              <a:rPr lang="en-US" sz="2000" b="1" dirty="0" err="1">
                <a:latin typeface="Leelawadee" pitchFamily="34" charset="-34"/>
                <a:cs typeface="Leelawadee" pitchFamily="34" charset="-34"/>
              </a:rPr>
              <a:t>Mitra</a:t>
            </a:r>
            <a:r>
              <a:rPr lang="en-US" sz="2000" b="1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b="1" dirty="0" err="1">
                <a:latin typeface="Leelawadee" pitchFamily="34" charset="-34"/>
                <a:cs typeface="Leelawadee" pitchFamily="34" charset="-34"/>
              </a:rPr>
              <a:t>Niwas</a:t>
            </a:r>
            <a:r>
              <a:rPr lang="en-US" sz="2000" b="1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b="1" smtClean="0">
                <a:latin typeface="Leelawadee" pitchFamily="34" charset="-34"/>
                <a:cs typeface="Leelawadee" pitchFamily="34" charset="-34"/>
              </a:rPr>
              <a:t>Road, </a:t>
            </a:r>
            <a:endParaRPr lang="en-US" sz="2000" b="1" dirty="0" smtClean="0">
              <a:latin typeface="Leelawadee" pitchFamily="34" charset="-34"/>
              <a:cs typeface="Leelawadee" pitchFamily="34" charset="-34"/>
            </a:endParaRP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Near </a:t>
            </a:r>
            <a:r>
              <a:rPr lang="en-US" sz="2000" b="1" dirty="0" err="1" smtClean="0">
                <a:latin typeface="Leelawadee" pitchFamily="34" charset="-34"/>
                <a:cs typeface="Leelawadee" pitchFamily="34" charset="-34"/>
              </a:rPr>
              <a:t>Rangoli</a:t>
            </a:r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,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Ratlam (MP) 457001</a:t>
            </a:r>
            <a:endParaRPr lang="en-US" sz="2000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5494" y="1973965"/>
            <a:ext cx="3128994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Email Us at 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  <a:hlinkClick r:id="rId2"/>
              </a:rPr>
              <a:t>support@sionline.co.in</a:t>
            </a:r>
            <a:endParaRPr lang="en-US" sz="2000" b="1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990255"/>
            <a:ext cx="2940408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Visit us at 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  <a:hlinkClick r:id="rId3"/>
              </a:rPr>
              <a:t>www.sionline.co.in</a:t>
            </a:r>
            <a:endParaRPr lang="en-US" sz="2000" b="1" dirty="0" smtClean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32656"/>
            <a:ext cx="6912768" cy="7386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Thank You</a:t>
            </a:r>
            <a:endParaRPr lang="en-US" sz="4200" b="1" dirty="0">
              <a:solidFill>
                <a:schemeClr val="bg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5476" y="1977770"/>
            <a:ext cx="2940408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Call us at </a:t>
            </a:r>
          </a:p>
          <a:p>
            <a:pPr algn="ctr"/>
            <a:r>
              <a:rPr lang="en-US" sz="2000" b="1" dirty="0" smtClean="0">
                <a:latin typeface="Leelawadee" pitchFamily="34" charset="-34"/>
                <a:cs typeface="Leelawadee" pitchFamily="34" charset="-34"/>
              </a:rPr>
              <a:t>8821822500</a:t>
            </a:r>
          </a:p>
        </p:txBody>
      </p:sp>
    </p:spTree>
    <p:extLst>
      <p:ext uri="{BB962C8B-B14F-4D97-AF65-F5344CB8AC3E}">
        <p14:creationId xmlns:p14="http://schemas.microsoft.com/office/powerpoint/2010/main" val="33058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819"/>
            <a:ext cx="9144000" cy="38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0374" y="1124744"/>
            <a:ext cx="87419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Page Keywords: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5200" b="1" dirty="0" smtClean="0">
                <a:solidFill>
                  <a:srgbClr val="FF0000"/>
                </a:solidFill>
              </a:rPr>
              <a:t>AEPS </a:t>
            </a:r>
            <a:r>
              <a:rPr lang="en-US" sz="5200" b="1" dirty="0">
                <a:solidFill>
                  <a:srgbClr val="FF0000"/>
                </a:solidFill>
              </a:rPr>
              <a:t>AGENT REGISTRATION </a:t>
            </a:r>
            <a:endParaRPr lang="en-US" sz="5200" b="1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r>
              <a:rPr lang="en-US" dirty="0" smtClean="0"/>
              <a:t>AEPS </a:t>
            </a:r>
            <a:r>
              <a:rPr lang="en-US" dirty="0"/>
              <a:t>AGENT REGISTRATION | AEPS Agent Registration | </a:t>
            </a:r>
            <a:r>
              <a:rPr lang="en-US" dirty="0" err="1"/>
              <a:t>aeps</a:t>
            </a:r>
            <a:r>
              <a:rPr lang="en-US" dirty="0"/>
              <a:t> agent registration | </a:t>
            </a:r>
            <a:r>
              <a:rPr lang="en-US" dirty="0" err="1"/>
              <a:t>aeps</a:t>
            </a:r>
            <a:r>
              <a:rPr lang="en-US" dirty="0"/>
              <a:t> agent login | </a:t>
            </a:r>
            <a:r>
              <a:rPr lang="en-US" dirty="0" err="1"/>
              <a:t>aadhar</a:t>
            </a:r>
            <a:r>
              <a:rPr lang="en-US" dirty="0"/>
              <a:t> enabled payment system agent registration | become </a:t>
            </a:r>
            <a:r>
              <a:rPr lang="en-US" dirty="0" err="1"/>
              <a:t>aeps</a:t>
            </a:r>
            <a:r>
              <a:rPr lang="en-US" dirty="0"/>
              <a:t> agent | create </a:t>
            </a:r>
            <a:r>
              <a:rPr lang="en-US" dirty="0" err="1"/>
              <a:t>aeps</a:t>
            </a:r>
            <a:r>
              <a:rPr lang="en-US" dirty="0"/>
              <a:t> agent login id | </a:t>
            </a:r>
            <a:r>
              <a:rPr lang="en-US" dirty="0" err="1"/>
              <a:t>aeps</a:t>
            </a:r>
            <a:r>
              <a:rPr lang="en-US" dirty="0"/>
              <a:t> agency registration | </a:t>
            </a:r>
            <a:r>
              <a:rPr lang="en-US" dirty="0" err="1"/>
              <a:t>aeps</a:t>
            </a:r>
            <a:r>
              <a:rPr lang="en-US" dirty="0"/>
              <a:t> agent </a:t>
            </a:r>
            <a:r>
              <a:rPr lang="en-US" dirty="0" err="1"/>
              <a:t>kaise</a:t>
            </a:r>
            <a:r>
              <a:rPr lang="en-US" dirty="0"/>
              <a:t> bane | </a:t>
            </a:r>
            <a:r>
              <a:rPr lang="en-US" dirty="0" err="1"/>
              <a:t>aeps</a:t>
            </a:r>
            <a:r>
              <a:rPr lang="en-US" dirty="0"/>
              <a:t> license | </a:t>
            </a:r>
            <a:r>
              <a:rPr lang="en-US" dirty="0" err="1"/>
              <a:t>aeps</a:t>
            </a:r>
            <a:r>
              <a:rPr lang="en-US" dirty="0"/>
              <a:t> agency provider | </a:t>
            </a:r>
            <a:r>
              <a:rPr lang="en-US" dirty="0" err="1"/>
              <a:t>aeps</a:t>
            </a:r>
            <a:r>
              <a:rPr lang="en-US" dirty="0"/>
              <a:t> </a:t>
            </a:r>
            <a:r>
              <a:rPr lang="en-US" dirty="0" err="1"/>
              <a:t>authorised</a:t>
            </a:r>
            <a:r>
              <a:rPr lang="en-US" dirty="0"/>
              <a:t> agent institution | </a:t>
            </a:r>
            <a:r>
              <a:rPr lang="en-US" dirty="0" err="1"/>
              <a:t>aeps</a:t>
            </a:r>
            <a:r>
              <a:rPr lang="en-US" dirty="0"/>
              <a:t> authorized agent | </a:t>
            </a:r>
            <a:r>
              <a:rPr lang="en-US" dirty="0" err="1"/>
              <a:t>aeps</a:t>
            </a:r>
            <a:r>
              <a:rPr lang="en-US" dirty="0"/>
              <a:t> principal service provider | </a:t>
            </a:r>
            <a:r>
              <a:rPr lang="en-US" dirty="0" err="1"/>
              <a:t>aeps</a:t>
            </a:r>
            <a:r>
              <a:rPr lang="en-US" dirty="0"/>
              <a:t> agent registration fee | </a:t>
            </a:r>
            <a:r>
              <a:rPr lang="en-US" dirty="0" err="1"/>
              <a:t>aeps</a:t>
            </a:r>
            <a:r>
              <a:rPr lang="en-US" dirty="0"/>
              <a:t> agency provider | how to get </a:t>
            </a:r>
            <a:r>
              <a:rPr lang="en-US" dirty="0" err="1"/>
              <a:t>aeps</a:t>
            </a:r>
            <a:r>
              <a:rPr lang="en-US" dirty="0"/>
              <a:t> agency | </a:t>
            </a:r>
            <a:r>
              <a:rPr lang="en-US" dirty="0" err="1"/>
              <a:t>irctc</a:t>
            </a:r>
            <a:r>
              <a:rPr lang="en-US" dirty="0"/>
              <a:t> agent registration | </a:t>
            </a:r>
            <a:r>
              <a:rPr lang="en-US" dirty="0" err="1"/>
              <a:t>kisok</a:t>
            </a:r>
            <a:r>
              <a:rPr lang="en-US" dirty="0"/>
              <a:t> banking | bank </a:t>
            </a:r>
            <a:r>
              <a:rPr lang="en-US" dirty="0" err="1"/>
              <a:t>grahak</a:t>
            </a:r>
            <a:r>
              <a:rPr lang="en-US" dirty="0"/>
              <a:t> </a:t>
            </a:r>
            <a:r>
              <a:rPr lang="en-US" dirty="0" err="1"/>
              <a:t>seva</a:t>
            </a:r>
            <a:r>
              <a:rPr lang="en-US" dirty="0"/>
              <a:t> </a:t>
            </a:r>
            <a:r>
              <a:rPr lang="en-US" dirty="0" err="1"/>
              <a:t>kendra</a:t>
            </a:r>
            <a:r>
              <a:rPr lang="en-US" dirty="0"/>
              <a:t> | </a:t>
            </a:r>
            <a:r>
              <a:rPr lang="en-US" dirty="0" err="1"/>
              <a:t>fastag</a:t>
            </a:r>
            <a:r>
              <a:rPr lang="en-US" dirty="0"/>
              <a:t> | </a:t>
            </a:r>
            <a:r>
              <a:rPr lang="en-US" dirty="0" err="1"/>
              <a:t>aeps</a:t>
            </a:r>
            <a:r>
              <a:rPr lang="en-US" dirty="0"/>
              <a:t> | </a:t>
            </a:r>
            <a:r>
              <a:rPr lang="en-US" dirty="0" err="1"/>
              <a:t>aadhar</a:t>
            </a:r>
            <a:r>
              <a:rPr lang="en-US" dirty="0"/>
              <a:t> enabled payment system | </a:t>
            </a:r>
            <a:r>
              <a:rPr lang="en-US" dirty="0" err="1"/>
              <a:t>bharat</a:t>
            </a:r>
            <a:r>
              <a:rPr lang="en-US" dirty="0"/>
              <a:t> bill payment system | mini </a:t>
            </a:r>
            <a:r>
              <a:rPr lang="en-US" dirty="0" err="1"/>
              <a:t>atm</a:t>
            </a:r>
            <a:r>
              <a:rPr lang="en-US" dirty="0"/>
              <a:t> | money </a:t>
            </a:r>
            <a:r>
              <a:rPr lang="en-US" dirty="0" err="1"/>
              <a:t>trasnfer</a:t>
            </a:r>
            <a:r>
              <a:rPr lang="en-US" dirty="0"/>
              <a:t> | </a:t>
            </a:r>
            <a:r>
              <a:rPr lang="en-US" dirty="0" err="1"/>
              <a:t>bbps</a:t>
            </a:r>
            <a:r>
              <a:rPr lang="en-US" dirty="0"/>
              <a:t> | </a:t>
            </a:r>
            <a:r>
              <a:rPr lang="en-US" dirty="0" err="1"/>
              <a:t>irctc</a:t>
            </a:r>
            <a:r>
              <a:rPr lang="en-US" dirty="0"/>
              <a:t> | Pancard | </a:t>
            </a:r>
            <a:r>
              <a:rPr lang="en-US" dirty="0" err="1"/>
              <a:t>uti</a:t>
            </a:r>
            <a:r>
              <a:rPr lang="en-US" dirty="0"/>
              <a:t> </a:t>
            </a:r>
            <a:r>
              <a:rPr lang="en-US" dirty="0" err="1"/>
              <a:t>psa</a:t>
            </a:r>
            <a:r>
              <a:rPr lang="en-US" dirty="0"/>
              <a:t> </a:t>
            </a:r>
            <a:r>
              <a:rPr lang="en-US" dirty="0" err="1"/>
              <a:t>pancard</a:t>
            </a:r>
            <a:r>
              <a:rPr lang="en-US" dirty="0"/>
              <a:t> agent registration | multi recharge </a:t>
            </a:r>
            <a:r>
              <a:rPr lang="en-US" dirty="0" err="1" smtClean="0"/>
              <a:t>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7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6688" y="260648"/>
            <a:ext cx="832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Leelawadee"/>
                <a:cs typeface="Leelawadee"/>
              </a:rPr>
              <a:t>Introduction:</a:t>
            </a:r>
            <a:endParaRPr lang="en-US" dirty="0">
              <a:latin typeface="Leelawadee"/>
              <a:cs typeface="Leelawade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6688" y="812728"/>
            <a:ext cx="80648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introduce Our Self as </a:t>
            </a:r>
            <a:r>
              <a:rPr lang="en-US" b="1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SI Online </a:t>
            </a:r>
            <a:r>
              <a:rPr lang="en-US" b="1" dirty="0" err="1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Technomart</a:t>
            </a:r>
            <a:r>
              <a:rPr lang="en-US" b="1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Private Limited,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A Company </a:t>
            </a:r>
            <a:r>
              <a:rPr lang="en-US" b="1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Founded in Year 2011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With Working for Mobile &amp; DTH Multi Recharge. From There to Today we have came a long </a:t>
            </a:r>
            <a:r>
              <a:rPr lang="en-US" dirty="0" smtClean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en-US" dirty="0">
                <a:latin typeface="Leelawade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Leelawadee"/>
              </a:rPr>
              <a:t>as </a:t>
            </a:r>
            <a:r>
              <a:rPr lang="en-US" dirty="0" err="1">
                <a:latin typeface="Leelawadee"/>
              </a:rPr>
              <a:t>Authorised</a:t>
            </a:r>
            <a:r>
              <a:rPr lang="en-US" dirty="0">
                <a:latin typeface="Leelawadee"/>
              </a:rPr>
              <a:t> Principal Service Provider of IRCTC in </a:t>
            </a:r>
            <a:r>
              <a:rPr lang="en-US" dirty="0" smtClean="0">
                <a:latin typeface="Leelawadee"/>
              </a:rPr>
              <a:t>May'2018</a:t>
            </a:r>
          </a:p>
          <a:p>
            <a:pPr>
              <a:lnSpc>
                <a:spcPct val="150000"/>
              </a:lnSpc>
            </a:pPr>
            <a:endParaRPr lang="en-US" dirty="0">
              <a:latin typeface="Leelawadee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Leelawadee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effectLst/>
              <a:latin typeface="Leelawadee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212628"/>
            <a:ext cx="712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Our Presence &amp; Network:</a:t>
            </a:r>
          </a:p>
          <a:p>
            <a:endParaRPr lang="en-US" sz="2200" dirty="0">
              <a:cs typeface="Leelawade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982069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Having Presence in Across India in All States From East to West &amp; North To South.,  </a:t>
            </a:r>
            <a:r>
              <a:rPr lang="en-US" b="1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we right now have around 1000+ LIVE WORKING AGENTS 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all verticals 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Biz Telecom, Travel, Medical Stores, Ticket Booking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Centres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, E-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Governace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Facilation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Centres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&amp; Across Geographies </a:t>
            </a:r>
            <a:r>
              <a:rPr lang="en-US" b="1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b="1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INDIA</a:t>
            </a:r>
            <a:r>
              <a:rPr lang="en-US" b="1" dirty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in All States of India from Kashmir to </a:t>
            </a:r>
            <a:r>
              <a:rPr lang="en-US" dirty="0" err="1" smtClean="0">
                <a:solidFill>
                  <a:srgbClr val="222222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Arial" panose="020B0604020202020204" pitchFamily="34" charset="0"/>
              </a:rPr>
              <a:t>Kanyakumari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Actual Photograph of Some of Our Agents Across India</a:t>
            </a:r>
            <a:endParaRPr lang="en-US" sz="2200" dirty="0">
              <a:cs typeface="Leelawadee"/>
            </a:endParaRPr>
          </a:p>
        </p:txBody>
      </p:sp>
      <p:pic>
        <p:nvPicPr>
          <p:cNvPr id="3074" name="Picture 2" descr="https://www.sionline.co.in/assets/images/irctc-agent-registration/agent_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88" y="980728"/>
            <a:ext cx="826159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1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Services We Offer: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584435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  <a:cs typeface="Leelawadee"/>
              </a:rPr>
              <a:t>IRCTC Agent Registration for Railway E-Ticket Booking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AEPS – Aadhar Enabled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BBPS – Bharat Bill Payment System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Mini ATM Cash </a:t>
            </a:r>
            <a:r>
              <a:rPr lang="en-US" dirty="0" err="1" smtClean="0">
                <a:latin typeface="Leelawadee"/>
              </a:rPr>
              <a:t>Withdrawl</a:t>
            </a:r>
            <a:endParaRPr lang="en-US" dirty="0" smtClean="0">
              <a:latin typeface="Leelawadee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Micro ATM Card Swipe Machine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Leelawadee"/>
              </a:rPr>
              <a:t>AIR &amp; Bus Ticket Booking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Leelawadee"/>
              </a:rPr>
              <a:t>M</a:t>
            </a:r>
            <a:r>
              <a:rPr lang="en-US" dirty="0" smtClean="0">
                <a:latin typeface="Leelawadee"/>
              </a:rPr>
              <a:t>obile &amp; DTH Recharge</a:t>
            </a:r>
            <a:endParaRPr lang="en-US" dirty="0"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330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About Mini ATM Card Swipe Machine</a:t>
            </a:r>
            <a:endParaRPr lang="en-US" sz="2200" b="1" dirty="0" smtClean="0">
              <a:solidFill>
                <a:srgbClr val="FF0000"/>
              </a:solidFill>
              <a:cs typeface="Leelawade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813" y="908720"/>
            <a:ext cx="85221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dirty="0"/>
              <a:t>Micro ATMs are card swipe machines through which </a:t>
            </a:r>
            <a:r>
              <a:rPr lang="en-US" sz="2000" dirty="0">
                <a:hlinkClick r:id="rId2"/>
              </a:rPr>
              <a:t>banks </a:t>
            </a:r>
            <a:r>
              <a:rPr lang="en-US" sz="2000" dirty="0"/>
              <a:t>can remotely connect to their core banking system. This machine comes with a fingerprint scanner </a:t>
            </a:r>
            <a:r>
              <a:rPr lang="en-US" sz="2000" dirty="0" smtClean="0"/>
              <a:t>/ Card Swipe Option attached </a:t>
            </a:r>
            <a:r>
              <a:rPr lang="en-US" sz="2000" dirty="0"/>
              <a:t>to it. In other words, micro ATMs are handheld point of sale terminals used to disburse cash in remote locations where bank branches cannot reach. Micro ATMs are similar to point of sale (</a:t>
            </a:r>
            <a:r>
              <a:rPr lang="en-US" sz="2000" dirty="0" err="1"/>
              <a:t>PoS</a:t>
            </a:r>
            <a:r>
              <a:rPr lang="en-US" sz="2000" dirty="0"/>
              <a:t>) terminals and are a doorstep mobile banking arrangement cum-mobile ATM device</a:t>
            </a:r>
            <a:r>
              <a:rPr lang="en-US" sz="2000" dirty="0" smtClean="0"/>
              <a:t>. </a:t>
            </a:r>
          </a:p>
          <a:p>
            <a:pPr fontAlgn="base"/>
            <a:r>
              <a:rPr lang="en-US" sz="2000" dirty="0"/>
              <a:t>Mini ATM (Micro ATM) is a Handy Version of ATM for Cash </a:t>
            </a:r>
            <a:r>
              <a:rPr lang="en-US" sz="2000" dirty="0" err="1"/>
              <a:t>Withdrawl</a:t>
            </a:r>
            <a:r>
              <a:rPr lang="en-US" sz="2000" dirty="0"/>
              <a:t>, Accepting Card Based Payment &amp; Balance Inquiry of Any Bank Account in India. With Mini ATM Card Swipe Machine You Can do Card Swipe, Accept Payments Through Any Banks Debit Card &amp; ATM Cards, Cash </a:t>
            </a:r>
            <a:r>
              <a:rPr lang="en-US" sz="2000" dirty="0" err="1"/>
              <a:t>Withdrawl</a:t>
            </a:r>
            <a:r>
              <a:rPr lang="en-US" sz="2000" dirty="0"/>
              <a:t> &amp; Balance Inquiry 24x7x365.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3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88" y="365760"/>
            <a:ext cx="7941812" cy="548640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SiOnline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Mini ATM Card swipe machine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19-November-2015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SiOnline Technomart Private Limited. Support@sionline.co.in  Call us at 07412-660330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2088" y="914400"/>
            <a:ext cx="85018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 Online </a:t>
            </a:r>
            <a:r>
              <a:rPr lang="en-US" dirty="0" err="1"/>
              <a:t>Technomart</a:t>
            </a:r>
            <a:r>
              <a:rPr lang="en-US" dirty="0"/>
              <a:t> is </a:t>
            </a:r>
            <a:r>
              <a:rPr lang="en-US" dirty="0" err="1"/>
              <a:t>Authorised</a:t>
            </a:r>
            <a:r>
              <a:rPr lang="en-US" dirty="0"/>
              <a:t> By FINO BANK for Mini ATM Agent Registration, With Trust of Over 9 Years </a:t>
            </a:r>
            <a:r>
              <a:rPr lang="en-US" dirty="0" err="1"/>
              <a:t>SiOnline</a:t>
            </a:r>
            <a:r>
              <a:rPr lang="en-US" dirty="0"/>
              <a:t> is India's Leading Provider for Mini ATM (Micro ATM) Agent Registration, </a:t>
            </a:r>
            <a:r>
              <a:rPr lang="en-US" dirty="0" err="1"/>
              <a:t>SiOnline</a:t>
            </a:r>
            <a:r>
              <a:rPr lang="en-US" dirty="0"/>
              <a:t> is allowed to appoint </a:t>
            </a:r>
            <a:r>
              <a:rPr lang="en-US" dirty="0" err="1"/>
              <a:t>Authorised</a:t>
            </a:r>
            <a:r>
              <a:rPr lang="en-US" dirty="0"/>
              <a:t> Mini ATM agent across </a:t>
            </a:r>
            <a:r>
              <a:rPr lang="en-US" dirty="0" err="1"/>
              <a:t>india</a:t>
            </a:r>
            <a:r>
              <a:rPr lang="en-US" dirty="0"/>
              <a:t>. we provide Mini ATM AGENT REGISTRATION Facility through our Mini ATM Agent registration done through </a:t>
            </a:r>
            <a:r>
              <a:rPr lang="en-US" dirty="0" err="1"/>
              <a:t>sionline</a:t>
            </a:r>
            <a:r>
              <a:rPr lang="en-US" dirty="0"/>
              <a:t>. contact us for Mini ATM Agent Registration. Mini ATM agent </a:t>
            </a:r>
            <a:r>
              <a:rPr lang="en-US" dirty="0" err="1"/>
              <a:t>kaise</a:t>
            </a:r>
            <a:r>
              <a:rPr lang="en-US" dirty="0"/>
              <a:t> bane. Mini ATM (Micro ATM) is a Handy Version of ATM for Cash </a:t>
            </a:r>
            <a:r>
              <a:rPr lang="en-US" dirty="0" err="1"/>
              <a:t>Withdrawl</a:t>
            </a:r>
            <a:r>
              <a:rPr lang="en-US" dirty="0"/>
              <a:t>, Accepting Card Based Payment &amp; Balance Inquiry of Any Bank Account in India. With Mini ATM Card Swipe Machine You Can do Card Swipe, Accept Payments Through Any Banks Debit Card &amp; ATM Cards, Cash </a:t>
            </a:r>
            <a:r>
              <a:rPr lang="en-US" dirty="0" err="1"/>
              <a:t>Withdrawl</a:t>
            </a:r>
            <a:r>
              <a:rPr lang="en-US" dirty="0"/>
              <a:t> &amp; Balance Inquiry 24x7x365. Now Say to Banks TDR Charges with Mini ATM, With </a:t>
            </a:r>
            <a:r>
              <a:rPr lang="en-US" dirty="0" err="1"/>
              <a:t>SiOnline</a:t>
            </a:r>
            <a:r>
              <a:rPr lang="en-US" dirty="0"/>
              <a:t> Mini ATM Service you get instant transaction confirmation, </a:t>
            </a:r>
            <a:r>
              <a:rPr lang="en-US" dirty="0" err="1"/>
              <a:t>SiOnline</a:t>
            </a:r>
            <a:r>
              <a:rPr lang="en-US" dirty="0"/>
              <a:t> Mini ATM is Powered Directly By FINO Bank.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2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10-December-2018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SiOnline</a:t>
            </a:r>
            <a:r>
              <a:rPr lang="en-US" dirty="0" smtClean="0"/>
              <a:t> </a:t>
            </a:r>
            <a:r>
              <a:rPr lang="en-US" dirty="0" err="1" smtClean="0"/>
              <a:t>Technomart</a:t>
            </a:r>
            <a:r>
              <a:rPr lang="en-US" dirty="0" smtClean="0"/>
              <a:t> Private Limited. Support@sionline.co.in  Call us 9993053955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521-FD2B-40C1-AC51-474DFCB1D200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088" y="260648"/>
            <a:ext cx="8501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cs typeface="Leelawadee"/>
              </a:rPr>
              <a:t>Mini ATM Card Swipe Machine Features -</a:t>
            </a:r>
            <a:endParaRPr lang="en-US" sz="2200" b="1" dirty="0" smtClean="0">
              <a:solidFill>
                <a:srgbClr val="FF0000"/>
              </a:solidFill>
              <a:cs typeface="Leelawade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813" y="648764"/>
            <a:ext cx="85221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/>
              <a:t>Accept any Banks Debit Card &amp; ATM Card</a:t>
            </a:r>
          </a:p>
          <a:p>
            <a:pPr fontAlgn="base"/>
            <a:r>
              <a:rPr lang="en-US" sz="2400" dirty="0"/>
              <a:t>Accept Payment From Any Bank Account</a:t>
            </a:r>
          </a:p>
          <a:p>
            <a:pPr fontAlgn="base"/>
            <a:r>
              <a:rPr lang="en-US" sz="2400" dirty="0"/>
              <a:t>Accept Payment 24 x 7 - 365 Days</a:t>
            </a:r>
          </a:p>
          <a:p>
            <a:pPr fontAlgn="base"/>
            <a:r>
              <a:rPr lang="en-US" sz="2400" dirty="0"/>
              <a:t>Instant Card Swipe</a:t>
            </a:r>
          </a:p>
          <a:p>
            <a:pPr fontAlgn="base"/>
            <a:r>
              <a:rPr lang="en-US" sz="2400" dirty="0"/>
              <a:t>Instant Payment Confirmation</a:t>
            </a:r>
          </a:p>
          <a:p>
            <a:pPr fontAlgn="base"/>
            <a:r>
              <a:rPr lang="en-US" sz="2400" dirty="0"/>
              <a:t>Works Same as AEPS Transactions</a:t>
            </a:r>
          </a:p>
          <a:p>
            <a:pPr fontAlgn="base"/>
            <a:r>
              <a:rPr lang="en-US" sz="2400" dirty="0"/>
              <a:t>Easy To Carry, USB Based Device</a:t>
            </a:r>
          </a:p>
          <a:p>
            <a:pPr fontAlgn="base"/>
            <a:r>
              <a:rPr lang="en-US" sz="2400" dirty="0"/>
              <a:t>Wireless Devices Connectivity</a:t>
            </a:r>
          </a:p>
          <a:p>
            <a:pPr fontAlgn="base"/>
            <a:r>
              <a:rPr lang="en-US" sz="2400" dirty="0"/>
              <a:t>Make Your Shop a Mini Bank</a:t>
            </a:r>
          </a:p>
          <a:p>
            <a:pPr fontAlgn="base"/>
            <a:r>
              <a:rPr lang="en-US" sz="2400" dirty="0"/>
              <a:t>Easy to Use, Safe &amp; Secure Method</a:t>
            </a:r>
          </a:p>
          <a:p>
            <a:pPr fontAlgn="base"/>
            <a:r>
              <a:rPr lang="en-US" sz="2400" dirty="0"/>
              <a:t>Can be installed for any shop - Restaurant, Medical stores, </a:t>
            </a:r>
            <a:r>
              <a:rPr lang="en-US" sz="2400" dirty="0" err="1"/>
              <a:t>Kirana</a:t>
            </a:r>
            <a:r>
              <a:rPr lang="en-US" sz="2400" dirty="0"/>
              <a:t>, Toys, garments, </a:t>
            </a:r>
            <a:r>
              <a:rPr lang="en-US" sz="2400" dirty="0" err="1"/>
              <a:t>jewellery</a:t>
            </a:r>
            <a:r>
              <a:rPr lang="en-US" sz="2400" dirty="0"/>
              <a:t> shop </a:t>
            </a:r>
            <a:r>
              <a:rPr lang="en-US" sz="2400" dirty="0" err="1"/>
              <a:t>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10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331</TotalTime>
  <Words>1002</Words>
  <Application>Microsoft Office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Courier New</vt:lpstr>
      <vt:lpstr>Franklin Gothic Book</vt:lpstr>
      <vt:lpstr>Franklin Gothic Medium</vt:lpstr>
      <vt:lpstr>Leelawadee</vt:lpstr>
      <vt:lpstr>Leelawadee UI</vt:lpstr>
      <vt:lpstr>Mangal</vt:lpstr>
      <vt:lpstr>Times New Roman</vt:lpstr>
      <vt:lpstr>Tunga</vt:lpstr>
      <vt:lpstr>Wingdings</vt:lpstr>
      <vt:lpstr>Angles</vt:lpstr>
      <vt:lpstr>Si Online Technomart private limited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SiOnline Mini ATM Card swipe machine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Jain VK</dc:creator>
  <cp:lastModifiedBy>Windows User</cp:lastModifiedBy>
  <cp:revision>54</cp:revision>
  <dcterms:created xsi:type="dcterms:W3CDTF">2015-11-19T12:37:40Z</dcterms:created>
  <dcterms:modified xsi:type="dcterms:W3CDTF">2019-10-30T13:06:08Z</dcterms:modified>
</cp:coreProperties>
</file>